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31"/>
  </p:notesMasterIdLst>
  <p:sldIdLst>
    <p:sldId id="314" r:id="rId2"/>
    <p:sldId id="320" r:id="rId3"/>
    <p:sldId id="271" r:id="rId4"/>
    <p:sldId id="269" r:id="rId5"/>
    <p:sldId id="322" r:id="rId6"/>
    <p:sldId id="323" r:id="rId7"/>
    <p:sldId id="286" r:id="rId8"/>
    <p:sldId id="321" r:id="rId9"/>
    <p:sldId id="315" r:id="rId10"/>
    <p:sldId id="283" r:id="rId11"/>
    <p:sldId id="324" r:id="rId12"/>
    <p:sldId id="316" r:id="rId13"/>
    <p:sldId id="327" r:id="rId14"/>
    <p:sldId id="325" r:id="rId15"/>
    <p:sldId id="326" r:id="rId16"/>
    <p:sldId id="330" r:id="rId17"/>
    <p:sldId id="328" r:id="rId18"/>
    <p:sldId id="329" r:id="rId19"/>
    <p:sldId id="331" r:id="rId20"/>
    <p:sldId id="332" r:id="rId21"/>
    <p:sldId id="333" r:id="rId22"/>
    <p:sldId id="334" r:id="rId23"/>
    <p:sldId id="335" r:id="rId24"/>
    <p:sldId id="336" r:id="rId25"/>
    <p:sldId id="337" r:id="rId26"/>
    <p:sldId id="338" r:id="rId27"/>
    <p:sldId id="317" r:id="rId28"/>
    <p:sldId id="278" r:id="rId29"/>
    <p:sldId id="318"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A82"/>
    <a:srgbClr val="0070C0"/>
    <a:srgbClr val="011631"/>
    <a:srgbClr val="0361D3"/>
    <a:srgbClr val="07C5FB"/>
    <a:srgbClr val="024596"/>
    <a:srgbClr val="5AD9FC"/>
    <a:srgbClr val="021F47"/>
    <a:srgbClr val="00091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18" autoAdjust="0"/>
    <p:restoredTop sz="94660"/>
  </p:normalViewPr>
  <p:slideViewPr>
    <p:cSldViewPr snapToGrid="0">
      <p:cViewPr varScale="1">
        <p:scale>
          <a:sx n="78" d="100"/>
          <a:sy n="78" d="100"/>
        </p:scale>
        <p:origin x="91" y="2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g minh tuấn" userId="b3910c1343fefc20" providerId="LiveId" clId="{357E3E2F-292F-45A9-A82B-DB26D57F0FCD}"/>
    <pc:docChg chg="undo custSel addSld delSld modSld sldOrd">
      <pc:chgData name="hoàng minh tuấn" userId="b3910c1343fefc20" providerId="LiveId" clId="{357E3E2F-292F-45A9-A82B-DB26D57F0FCD}" dt="2025-03-05T16:31:53.642" v="1364" actId="14100"/>
      <pc:docMkLst>
        <pc:docMk/>
      </pc:docMkLst>
      <pc:sldChg chg="addSp delSp modSp delAnim modAnim">
        <pc:chgData name="hoàng minh tuấn" userId="b3910c1343fefc20" providerId="LiveId" clId="{357E3E2F-292F-45A9-A82B-DB26D57F0FCD}" dt="2025-03-05T16:28:41.709" v="1342" actId="1037"/>
        <pc:sldMkLst>
          <pc:docMk/>
          <pc:sldMk cId="3803865605" sldId="278"/>
        </pc:sldMkLst>
        <pc:spChg chg="add del mod">
          <ac:chgData name="hoàng minh tuấn" userId="b3910c1343fefc20" providerId="LiveId" clId="{357E3E2F-292F-45A9-A82B-DB26D57F0FCD}" dt="2025-03-05T15:54:58.067" v="290"/>
          <ac:spMkLst>
            <pc:docMk/>
            <pc:sldMk cId="3803865605" sldId="278"/>
            <ac:spMk id="2" creationId="{0CA10BB0-7861-434D-A18B-3C86B0C40777}"/>
          </ac:spMkLst>
        </pc:spChg>
        <pc:spChg chg="add del mod">
          <ac:chgData name="hoàng minh tuấn" userId="b3910c1343fefc20" providerId="LiveId" clId="{357E3E2F-292F-45A9-A82B-DB26D57F0FCD}" dt="2025-03-05T16:22:40.960" v="1208" actId="478"/>
          <ac:spMkLst>
            <pc:docMk/>
            <pc:sldMk cId="3803865605" sldId="278"/>
            <ac:spMk id="3" creationId="{DD26A429-E502-4DDA-804C-DBA49957EA07}"/>
          </ac:spMkLst>
        </pc:spChg>
        <pc:spChg chg="add del mod">
          <ac:chgData name="hoàng minh tuấn" userId="b3910c1343fefc20" providerId="LiveId" clId="{357E3E2F-292F-45A9-A82B-DB26D57F0FCD}" dt="2025-03-05T16:22:59.096" v="1220" actId="478"/>
          <ac:spMkLst>
            <pc:docMk/>
            <pc:sldMk cId="3803865605" sldId="278"/>
            <ac:spMk id="4" creationId="{412E80FE-CECB-47DC-B4DF-43D5B4AD6AC9}"/>
          </ac:spMkLst>
        </pc:spChg>
        <pc:spChg chg="add del mod">
          <ac:chgData name="hoàng minh tuấn" userId="b3910c1343fefc20" providerId="LiveId" clId="{357E3E2F-292F-45A9-A82B-DB26D57F0FCD}" dt="2025-03-05T16:22:40.960" v="1210"/>
          <ac:spMkLst>
            <pc:docMk/>
            <pc:sldMk cId="3803865605" sldId="278"/>
            <ac:spMk id="5" creationId="{A452B6D6-D05B-43C1-8C00-12397884D2E2}"/>
          </ac:spMkLst>
        </pc:spChg>
        <pc:spChg chg="add del mod">
          <ac:chgData name="hoàng minh tuấn" userId="b3910c1343fefc20" providerId="LiveId" clId="{357E3E2F-292F-45A9-A82B-DB26D57F0FCD}" dt="2025-03-05T16:28:03.837" v="1322"/>
          <ac:spMkLst>
            <pc:docMk/>
            <pc:sldMk cId="3803865605" sldId="278"/>
            <ac:spMk id="6" creationId="{11C388A3-80D7-4A88-A65E-58FC429FAF71}"/>
          </ac:spMkLst>
        </pc:spChg>
        <pc:spChg chg="mod">
          <ac:chgData name="hoàng minh tuấn" userId="b3910c1343fefc20" providerId="LiveId" clId="{357E3E2F-292F-45A9-A82B-DB26D57F0FCD}" dt="2025-03-05T16:14:41.489" v="883" actId="20577"/>
          <ac:spMkLst>
            <pc:docMk/>
            <pc:sldMk cId="3803865605" sldId="278"/>
            <ac:spMk id="59" creationId="{ED5A6190-AFAA-4F15-9E8C-2B7F52D43C0E}"/>
          </ac:spMkLst>
        </pc:spChg>
        <pc:spChg chg="del">
          <ac:chgData name="hoàng minh tuấn" userId="b3910c1343fefc20" providerId="LiveId" clId="{357E3E2F-292F-45A9-A82B-DB26D57F0FCD}" dt="2025-03-05T16:14:49.778" v="885" actId="478"/>
          <ac:spMkLst>
            <pc:docMk/>
            <pc:sldMk cId="3803865605" sldId="278"/>
            <ac:spMk id="62" creationId="{E1904BEA-A585-40C5-9D0F-4CF145A52FFC}"/>
          </ac:spMkLst>
        </pc:spChg>
        <pc:spChg chg="del">
          <ac:chgData name="hoàng minh tuấn" userId="b3910c1343fefc20" providerId="LiveId" clId="{357E3E2F-292F-45A9-A82B-DB26D57F0FCD}" dt="2025-03-05T16:14:52.556" v="888" actId="478"/>
          <ac:spMkLst>
            <pc:docMk/>
            <pc:sldMk cId="3803865605" sldId="278"/>
            <ac:spMk id="63" creationId="{5410BC54-F9F1-43B0-A8EB-689ABF65F1F2}"/>
          </ac:spMkLst>
        </pc:spChg>
        <pc:spChg chg="del mod">
          <ac:chgData name="hoàng minh tuấn" userId="b3910c1343fefc20" providerId="LiveId" clId="{357E3E2F-292F-45A9-A82B-DB26D57F0FCD}" dt="2025-03-05T16:14:53.602" v="890" actId="478"/>
          <ac:spMkLst>
            <pc:docMk/>
            <pc:sldMk cId="3803865605" sldId="278"/>
            <ac:spMk id="70" creationId="{7B349AC1-CE37-46F7-A525-F25485410435}"/>
          </ac:spMkLst>
        </pc:spChg>
        <pc:spChg chg="add mod">
          <ac:chgData name="hoàng minh tuấn" userId="b3910c1343fefc20" providerId="LiveId" clId="{357E3E2F-292F-45A9-A82B-DB26D57F0FCD}" dt="2025-03-05T16:28:18.687" v="1323" actId="552"/>
          <ac:spMkLst>
            <pc:docMk/>
            <pc:sldMk cId="3803865605" sldId="278"/>
            <ac:spMk id="90" creationId="{E0298CA9-7558-43B7-95BD-C8C2BCB25466}"/>
          </ac:spMkLst>
        </pc:spChg>
        <pc:spChg chg="add mod">
          <ac:chgData name="hoàng minh tuấn" userId="b3910c1343fefc20" providerId="LiveId" clId="{357E3E2F-292F-45A9-A82B-DB26D57F0FCD}" dt="2025-03-05T16:18:49.408" v="1146" actId="1037"/>
          <ac:spMkLst>
            <pc:docMk/>
            <pc:sldMk cId="3803865605" sldId="278"/>
            <ac:spMk id="91" creationId="{6FA6E29F-7D82-4AA9-B9B9-19A3C30CDD2F}"/>
          </ac:spMkLst>
        </pc:spChg>
        <pc:spChg chg="add mod">
          <ac:chgData name="hoàng minh tuấn" userId="b3910c1343fefc20" providerId="LiveId" clId="{357E3E2F-292F-45A9-A82B-DB26D57F0FCD}" dt="2025-03-05T16:18:46.754" v="1122" actId="1038"/>
          <ac:spMkLst>
            <pc:docMk/>
            <pc:sldMk cId="3803865605" sldId="278"/>
            <ac:spMk id="92" creationId="{FD0893F0-3671-4BAE-9F99-9482F548F670}"/>
          </ac:spMkLst>
        </pc:spChg>
        <pc:spChg chg="add mod">
          <ac:chgData name="hoàng minh tuấn" userId="b3910c1343fefc20" providerId="LiveId" clId="{357E3E2F-292F-45A9-A82B-DB26D57F0FCD}" dt="2025-03-05T16:18:54.577" v="1148" actId="14100"/>
          <ac:spMkLst>
            <pc:docMk/>
            <pc:sldMk cId="3803865605" sldId="278"/>
            <ac:spMk id="93" creationId="{8FB76E7A-EB80-4BBB-96AA-703E30A9B5CE}"/>
          </ac:spMkLst>
        </pc:spChg>
        <pc:spChg chg="add mod">
          <ac:chgData name="hoàng minh tuấn" userId="b3910c1343fefc20" providerId="LiveId" clId="{357E3E2F-292F-45A9-A82B-DB26D57F0FCD}" dt="2025-03-05T16:28:41.709" v="1342" actId="1037"/>
          <ac:spMkLst>
            <pc:docMk/>
            <pc:sldMk cId="3803865605" sldId="278"/>
            <ac:spMk id="94" creationId="{89DC7A7B-7819-49D3-9D07-540A022365C0}"/>
          </ac:spMkLst>
        </pc:spChg>
        <pc:spChg chg="add mod">
          <ac:chgData name="hoàng minh tuấn" userId="b3910c1343fefc20" providerId="LiveId" clId="{357E3E2F-292F-45A9-A82B-DB26D57F0FCD}" dt="2025-03-05T16:28:18.687" v="1323" actId="552"/>
          <ac:spMkLst>
            <pc:docMk/>
            <pc:sldMk cId="3803865605" sldId="278"/>
            <ac:spMk id="95" creationId="{3BC1F873-39D1-408E-A9AD-EF6A5B0CDBD4}"/>
          </ac:spMkLst>
        </pc:spChg>
        <pc:spChg chg="add mod">
          <ac:chgData name="hoàng minh tuấn" userId="b3910c1343fefc20" providerId="LiveId" clId="{357E3E2F-292F-45A9-A82B-DB26D57F0FCD}" dt="2025-03-05T16:28:41.709" v="1342" actId="1037"/>
          <ac:spMkLst>
            <pc:docMk/>
            <pc:sldMk cId="3803865605" sldId="278"/>
            <ac:spMk id="96" creationId="{3ABD61B9-8D8D-4C00-BB70-BEB708B48EE6}"/>
          </ac:spMkLst>
        </pc:spChg>
        <pc:spChg chg="add mod">
          <ac:chgData name="hoàng minh tuấn" userId="b3910c1343fefc20" providerId="LiveId" clId="{357E3E2F-292F-45A9-A82B-DB26D57F0FCD}" dt="2025-03-05T16:28:41.709" v="1342" actId="1037"/>
          <ac:spMkLst>
            <pc:docMk/>
            <pc:sldMk cId="3803865605" sldId="278"/>
            <ac:spMk id="97" creationId="{07EF118F-8C18-44E6-B81C-9D1C204FC2A8}"/>
          </ac:spMkLst>
        </pc:spChg>
        <pc:spChg chg="add mod">
          <ac:chgData name="hoàng minh tuấn" userId="b3910c1343fefc20" providerId="LiveId" clId="{357E3E2F-292F-45A9-A82B-DB26D57F0FCD}" dt="2025-03-05T16:28:41.709" v="1342" actId="1037"/>
          <ac:spMkLst>
            <pc:docMk/>
            <pc:sldMk cId="3803865605" sldId="278"/>
            <ac:spMk id="98" creationId="{FE36B576-D3CF-416A-A629-E27B66B18874}"/>
          </ac:spMkLst>
        </pc:spChg>
        <pc:spChg chg="add mod">
          <ac:chgData name="hoàng minh tuấn" userId="b3910c1343fefc20" providerId="LiveId" clId="{357E3E2F-292F-45A9-A82B-DB26D57F0FCD}" dt="2025-03-05T16:28:41.709" v="1342" actId="1037"/>
          <ac:spMkLst>
            <pc:docMk/>
            <pc:sldMk cId="3803865605" sldId="278"/>
            <ac:spMk id="99" creationId="{B78B7BD5-2A1A-4030-94FA-55EA3054667D}"/>
          </ac:spMkLst>
        </pc:spChg>
        <pc:spChg chg="add mod">
          <ac:chgData name="hoàng minh tuấn" userId="b3910c1343fefc20" providerId="LiveId" clId="{357E3E2F-292F-45A9-A82B-DB26D57F0FCD}" dt="2025-03-05T16:28:18.687" v="1323" actId="552"/>
          <ac:spMkLst>
            <pc:docMk/>
            <pc:sldMk cId="3803865605" sldId="278"/>
            <ac:spMk id="100" creationId="{9382E96F-C798-4F8A-9397-ECB12C057C12}"/>
          </ac:spMkLst>
        </pc:spChg>
        <pc:spChg chg="add mod">
          <ac:chgData name="hoàng minh tuấn" userId="b3910c1343fefc20" providerId="LiveId" clId="{357E3E2F-292F-45A9-A82B-DB26D57F0FCD}" dt="2025-03-05T16:28:18.687" v="1323" actId="552"/>
          <ac:spMkLst>
            <pc:docMk/>
            <pc:sldMk cId="3803865605" sldId="278"/>
            <ac:spMk id="101" creationId="{CB9DB842-9B7A-4E4F-80AA-C76D6CECE241}"/>
          </ac:spMkLst>
        </pc:spChg>
        <pc:spChg chg="add mod">
          <ac:chgData name="hoàng minh tuấn" userId="b3910c1343fefc20" providerId="LiveId" clId="{357E3E2F-292F-45A9-A82B-DB26D57F0FCD}" dt="2025-03-05T16:28:18.687" v="1323" actId="552"/>
          <ac:spMkLst>
            <pc:docMk/>
            <pc:sldMk cId="3803865605" sldId="278"/>
            <ac:spMk id="102" creationId="{8C4EB794-1E4A-4F3C-8EC9-D38068C64F93}"/>
          </ac:spMkLst>
        </pc:spChg>
        <pc:grpChg chg="del">
          <ac:chgData name="hoàng minh tuấn" userId="b3910c1343fefc20" providerId="LiveId" clId="{357E3E2F-292F-45A9-A82B-DB26D57F0FCD}" dt="2025-03-05T16:14:51.839" v="887" actId="478"/>
          <ac:grpSpMkLst>
            <pc:docMk/>
            <pc:sldMk cId="3803865605" sldId="278"/>
            <ac:grpSpMk id="7" creationId="{1952F2B0-AE96-407D-8ADF-9A49CA9F1218}"/>
          </ac:grpSpMkLst>
        </pc:grpChg>
        <pc:grpChg chg="del">
          <ac:chgData name="hoàng minh tuấn" userId="b3910c1343fefc20" providerId="LiveId" clId="{357E3E2F-292F-45A9-A82B-DB26D57F0FCD}" dt="2025-03-05T16:14:48.252" v="884" actId="478"/>
          <ac:grpSpMkLst>
            <pc:docMk/>
            <pc:sldMk cId="3803865605" sldId="278"/>
            <ac:grpSpMk id="11" creationId="{D57C7D28-4781-47C8-A3BD-E8A71C10179F}"/>
          </ac:grpSpMkLst>
        </pc:grpChg>
        <pc:grpChg chg="del">
          <ac:chgData name="hoàng minh tuấn" userId="b3910c1343fefc20" providerId="LiveId" clId="{357E3E2F-292F-45A9-A82B-DB26D57F0FCD}" dt="2025-03-05T16:14:54.787" v="891" actId="478"/>
          <ac:grpSpMkLst>
            <pc:docMk/>
            <pc:sldMk cId="3803865605" sldId="278"/>
            <ac:grpSpMk id="12" creationId="{A726C58D-3897-4F82-AD19-BE7C24B8BB7A}"/>
          </ac:grpSpMkLst>
        </pc:grpChg>
        <pc:grpChg chg="del">
          <ac:chgData name="hoàng minh tuấn" userId="b3910c1343fefc20" providerId="LiveId" clId="{357E3E2F-292F-45A9-A82B-DB26D57F0FCD}" dt="2025-03-05T16:18:20.763" v="1060" actId="478"/>
          <ac:grpSpMkLst>
            <pc:docMk/>
            <pc:sldMk cId="3803865605" sldId="278"/>
            <ac:grpSpMk id="53" creationId="{ACABB315-32FD-4975-A053-5F7DD4C0B799}"/>
          </ac:grpSpMkLst>
        </pc:grpChg>
        <pc:cxnChg chg="add mod">
          <ac:chgData name="hoàng minh tuấn" userId="b3910c1343fefc20" providerId="LiveId" clId="{357E3E2F-292F-45A9-A82B-DB26D57F0FCD}" dt="2025-03-05T16:28:30.227" v="1325" actId="12788"/>
          <ac:cxnSpMkLst>
            <pc:docMk/>
            <pc:sldMk cId="3803865605" sldId="278"/>
            <ac:cxnSpMk id="9" creationId="{4095FE04-3E18-459C-905C-6ED3843A8F73}"/>
          </ac:cxnSpMkLst>
        </pc:cxnChg>
        <pc:cxnChg chg="del">
          <ac:chgData name="hoàng minh tuấn" userId="b3910c1343fefc20" providerId="LiveId" clId="{357E3E2F-292F-45A9-A82B-DB26D57F0FCD}" dt="2025-03-05T16:14:51.147" v="886" actId="478"/>
          <ac:cxnSpMkLst>
            <pc:docMk/>
            <pc:sldMk cId="3803865605" sldId="278"/>
            <ac:cxnSpMk id="25" creationId="{DF0A18A6-FED3-4DAF-9CD8-B53132B11F7E}"/>
          </ac:cxnSpMkLst>
        </pc:cxnChg>
      </pc:sldChg>
      <pc:sldChg chg="addSp delSp modSp modAnim">
        <pc:chgData name="hoàng minh tuấn" userId="b3910c1343fefc20" providerId="LiveId" clId="{357E3E2F-292F-45A9-A82B-DB26D57F0FCD}" dt="2025-03-05T16:13:51.057" v="821" actId="14100"/>
        <pc:sldMkLst>
          <pc:docMk/>
          <pc:sldMk cId="1140871412" sldId="283"/>
        </pc:sldMkLst>
        <pc:spChg chg="add del mod">
          <ac:chgData name="hoàng minh tuấn" userId="b3910c1343fefc20" providerId="LiveId" clId="{357E3E2F-292F-45A9-A82B-DB26D57F0FCD}" dt="2025-03-05T15:47:04.600" v="179"/>
          <ac:spMkLst>
            <pc:docMk/>
            <pc:sldMk cId="1140871412" sldId="283"/>
            <ac:spMk id="2" creationId="{3687AB71-4371-44F7-A1AE-BF08E12E19C1}"/>
          </ac:spMkLst>
        </pc:spChg>
        <pc:spChg chg="add del">
          <ac:chgData name="hoàng minh tuấn" userId="b3910c1343fefc20" providerId="LiveId" clId="{357E3E2F-292F-45A9-A82B-DB26D57F0FCD}" dt="2025-03-05T15:49:40.335" v="215"/>
          <ac:spMkLst>
            <pc:docMk/>
            <pc:sldMk cId="1140871412" sldId="283"/>
            <ac:spMk id="6" creationId="{21A8B9B3-AEA9-4D0D-99BC-7E3559A8BC86}"/>
          </ac:spMkLst>
        </pc:spChg>
        <pc:spChg chg="add mod">
          <ac:chgData name="hoàng minh tuấn" userId="b3910c1343fefc20" providerId="LiveId" clId="{357E3E2F-292F-45A9-A82B-DB26D57F0FCD}" dt="2025-03-05T15:49:44.381" v="217"/>
          <ac:spMkLst>
            <pc:docMk/>
            <pc:sldMk cId="1140871412" sldId="283"/>
            <ac:spMk id="8" creationId="{0C7C33C7-4E8F-4B7C-8010-734EB4102715}"/>
          </ac:spMkLst>
        </pc:spChg>
        <pc:spChg chg="add mod">
          <ac:chgData name="hoàng minh tuấn" userId="b3910c1343fefc20" providerId="LiveId" clId="{357E3E2F-292F-45A9-A82B-DB26D57F0FCD}" dt="2025-03-05T16:13:45.825" v="820" actId="14100"/>
          <ac:spMkLst>
            <pc:docMk/>
            <pc:sldMk cId="1140871412" sldId="283"/>
            <ac:spMk id="9" creationId="{AC5FC407-356E-4868-B435-DEC70FCA1FFF}"/>
          </ac:spMkLst>
        </pc:spChg>
        <pc:spChg chg="add mod">
          <ac:chgData name="hoàng minh tuấn" userId="b3910c1343fefc20" providerId="LiveId" clId="{357E3E2F-292F-45A9-A82B-DB26D57F0FCD}" dt="2025-03-05T16:13:42.596" v="819" actId="14100"/>
          <ac:spMkLst>
            <pc:docMk/>
            <pc:sldMk cId="1140871412" sldId="283"/>
            <ac:spMk id="10" creationId="{7AD833EC-0689-4C63-AE8E-17832C9CE6BC}"/>
          </ac:spMkLst>
        </pc:spChg>
        <pc:spChg chg="add mod">
          <ac:chgData name="hoàng minh tuấn" userId="b3910c1343fefc20" providerId="LiveId" clId="{357E3E2F-292F-45A9-A82B-DB26D57F0FCD}" dt="2025-03-05T16:13:39.956" v="818" actId="14100"/>
          <ac:spMkLst>
            <pc:docMk/>
            <pc:sldMk cId="1140871412" sldId="283"/>
            <ac:spMk id="14" creationId="{7B754494-2C13-4F1B-8850-FB3DEE71ACF1}"/>
          </ac:spMkLst>
        </pc:spChg>
        <pc:spChg chg="add del mod">
          <ac:chgData name="hoàng minh tuấn" userId="b3910c1343fefc20" providerId="LiveId" clId="{357E3E2F-292F-45A9-A82B-DB26D57F0FCD}" dt="2025-03-05T16:04:31.765" v="502"/>
          <ac:spMkLst>
            <pc:docMk/>
            <pc:sldMk cId="1140871412" sldId="283"/>
            <ac:spMk id="15" creationId="{0E9DD351-6A19-4C02-A121-693EC537CBAD}"/>
          </ac:spMkLst>
        </pc:spChg>
        <pc:spChg chg="add mod">
          <ac:chgData name="hoàng minh tuấn" userId="b3910c1343fefc20" providerId="LiveId" clId="{357E3E2F-292F-45A9-A82B-DB26D57F0FCD}" dt="2025-03-05T16:13:51.057" v="821" actId="14100"/>
          <ac:spMkLst>
            <pc:docMk/>
            <pc:sldMk cId="1140871412" sldId="283"/>
            <ac:spMk id="16" creationId="{F0C8D693-A0AA-496B-8C94-16DD57E12C97}"/>
          </ac:spMkLst>
        </pc:spChg>
        <pc:spChg chg="mod">
          <ac:chgData name="hoàng minh tuấn" userId="b3910c1343fefc20" providerId="LiveId" clId="{357E3E2F-292F-45A9-A82B-DB26D57F0FCD}" dt="2025-03-05T15:48:50.771" v="209" actId="20577"/>
          <ac:spMkLst>
            <pc:docMk/>
            <pc:sldMk cId="1140871412" sldId="283"/>
            <ac:spMk id="56" creationId="{7415FFF0-1CF6-4BB1-A59E-CA659DEE38CF}"/>
          </ac:spMkLst>
        </pc:spChg>
        <pc:spChg chg="mod">
          <ac:chgData name="hoàng minh tuấn" userId="b3910c1343fefc20" providerId="LiveId" clId="{357E3E2F-292F-45A9-A82B-DB26D57F0FCD}" dt="2025-03-05T16:05:35.578" v="532" actId="465"/>
          <ac:spMkLst>
            <pc:docMk/>
            <pc:sldMk cId="1140871412" sldId="283"/>
            <ac:spMk id="140" creationId="{7CC219B9-AA9D-4682-87EF-7566EAF3E822}"/>
          </ac:spMkLst>
        </pc:spChg>
        <pc:grpChg chg="add del">
          <ac:chgData name="hoàng minh tuấn" userId="b3910c1343fefc20" providerId="LiveId" clId="{357E3E2F-292F-45A9-A82B-DB26D57F0FCD}" dt="2025-03-05T15:53:15.406" v="256"/>
          <ac:grpSpMkLst>
            <pc:docMk/>
            <pc:sldMk cId="1140871412" sldId="283"/>
            <ac:grpSpMk id="141" creationId="{BBB21920-9F08-4A7E-88CC-5B8D903B2BE3}"/>
          </ac:grpSpMkLst>
        </pc:grpChg>
        <pc:grpChg chg="add del">
          <ac:chgData name="hoàng minh tuấn" userId="b3910c1343fefc20" providerId="LiveId" clId="{357E3E2F-292F-45A9-A82B-DB26D57F0FCD}" dt="2025-03-05T15:53:15.406" v="256"/>
          <ac:grpSpMkLst>
            <pc:docMk/>
            <pc:sldMk cId="1140871412" sldId="283"/>
            <ac:grpSpMk id="150" creationId="{C405453D-E081-4A39-9EE1-8187D3FD75F9}"/>
          </ac:grpSpMkLst>
        </pc:grpChg>
        <pc:grpChg chg="add del">
          <ac:chgData name="hoàng minh tuấn" userId="b3910c1343fefc20" providerId="LiveId" clId="{357E3E2F-292F-45A9-A82B-DB26D57F0FCD}" dt="2025-03-05T15:53:15.406" v="256"/>
          <ac:grpSpMkLst>
            <pc:docMk/>
            <pc:sldMk cId="1140871412" sldId="283"/>
            <ac:grpSpMk id="153" creationId="{11C11EC3-3695-494B-A5AB-554BACE0C097}"/>
          </ac:grpSpMkLst>
        </pc:grpChg>
        <pc:grpChg chg="add del">
          <ac:chgData name="hoàng minh tuấn" userId="b3910c1343fefc20" providerId="LiveId" clId="{357E3E2F-292F-45A9-A82B-DB26D57F0FCD}" dt="2025-03-05T15:53:15.406" v="256"/>
          <ac:grpSpMkLst>
            <pc:docMk/>
            <pc:sldMk cId="1140871412" sldId="283"/>
            <ac:grpSpMk id="156" creationId="{58711B2B-3525-49BF-8D3C-C41E6585E4D8}"/>
          </ac:grpSpMkLst>
        </pc:grpChg>
        <pc:grpChg chg="add del">
          <ac:chgData name="hoàng minh tuấn" userId="b3910c1343fefc20" providerId="LiveId" clId="{357E3E2F-292F-45A9-A82B-DB26D57F0FCD}" dt="2025-03-05T15:53:15.406" v="256"/>
          <ac:grpSpMkLst>
            <pc:docMk/>
            <pc:sldMk cId="1140871412" sldId="283"/>
            <ac:grpSpMk id="159" creationId="{63C905BA-AF5B-4DFF-8F1F-0E9ACDCF05E3}"/>
          </ac:grpSpMkLst>
        </pc:grpChg>
        <pc:picChg chg="add del mod">
          <ac:chgData name="hoàng minh tuấn" userId="b3910c1343fefc20" providerId="LiveId" clId="{357E3E2F-292F-45A9-A82B-DB26D57F0FCD}" dt="2025-03-05T16:05:12.748" v="514" actId="478"/>
          <ac:picMkLst>
            <pc:docMk/>
            <pc:sldMk cId="1140871412" sldId="283"/>
            <ac:picMk id="3" creationId="{88BD81D3-5FE0-48B5-BACD-C4A19DCF1F84}"/>
          </ac:picMkLst>
        </pc:picChg>
        <pc:picChg chg="add del mod">
          <ac:chgData name="hoàng minh tuấn" userId="b3910c1343fefc20" providerId="LiveId" clId="{357E3E2F-292F-45A9-A82B-DB26D57F0FCD}" dt="2025-03-05T16:05:13.305" v="515" actId="478"/>
          <ac:picMkLst>
            <pc:docMk/>
            <pc:sldMk cId="1140871412" sldId="283"/>
            <ac:picMk id="4" creationId="{03BD8552-6590-4384-A85E-D80CFDB57735}"/>
          </ac:picMkLst>
        </pc:picChg>
        <pc:picChg chg="add del mod">
          <ac:chgData name="hoàng minh tuấn" userId="b3910c1343fefc20" providerId="LiveId" clId="{357E3E2F-292F-45A9-A82B-DB26D57F0FCD}" dt="2025-03-05T16:05:13.915" v="516" actId="478"/>
          <ac:picMkLst>
            <pc:docMk/>
            <pc:sldMk cId="1140871412" sldId="283"/>
            <ac:picMk id="5" creationId="{6333EED5-55E8-4264-9967-72A186A9032B}"/>
          </ac:picMkLst>
        </pc:picChg>
      </pc:sldChg>
      <pc:sldChg chg="delSp modSp ord delAnim modAnim">
        <pc:chgData name="hoàng minh tuấn" userId="b3910c1343fefc20" providerId="LiveId" clId="{357E3E2F-292F-45A9-A82B-DB26D57F0FCD}" dt="2025-03-05T16:12:56.945" v="763" actId="478"/>
        <pc:sldMkLst>
          <pc:docMk/>
          <pc:sldMk cId="3740260047" sldId="316"/>
        </pc:sldMkLst>
        <pc:spChg chg="mod">
          <ac:chgData name="hoàng minh tuấn" userId="b3910c1343fefc20" providerId="LiveId" clId="{357E3E2F-292F-45A9-A82B-DB26D57F0FCD}" dt="2025-03-05T16:12:54.940" v="762" actId="122"/>
          <ac:spMkLst>
            <pc:docMk/>
            <pc:sldMk cId="3740260047" sldId="316"/>
            <ac:spMk id="114" creationId="{CB7D1D68-B400-4914-A4C1-B5E6E4C36130}"/>
          </ac:spMkLst>
        </pc:spChg>
        <pc:spChg chg="del">
          <ac:chgData name="hoàng minh tuấn" userId="b3910c1343fefc20" providerId="LiveId" clId="{357E3E2F-292F-45A9-A82B-DB26D57F0FCD}" dt="2025-03-05T16:12:56.945" v="763" actId="478"/>
          <ac:spMkLst>
            <pc:docMk/>
            <pc:sldMk cId="3740260047" sldId="316"/>
            <ac:spMk id="115" creationId="{42338C9C-896F-4C10-87E1-DDD6F8B7DDB4}"/>
          </ac:spMkLst>
        </pc:spChg>
        <pc:spChg chg="mod">
          <ac:chgData name="hoàng minh tuấn" userId="b3910c1343fefc20" providerId="LiveId" clId="{357E3E2F-292F-45A9-A82B-DB26D57F0FCD}" dt="2025-03-05T16:12:44.235" v="701" actId="20577"/>
          <ac:spMkLst>
            <pc:docMk/>
            <pc:sldMk cId="3740260047" sldId="316"/>
            <ac:spMk id="116" creationId="{3D4C13E0-9735-41C4-B21E-DB5DB2D096BC}"/>
          </ac:spMkLst>
        </pc:spChg>
      </pc:sldChg>
      <pc:sldChg chg="delSp modSp add del ord delAnim">
        <pc:chgData name="hoàng minh tuấn" userId="b3910c1343fefc20" providerId="LiveId" clId="{357E3E2F-292F-45A9-A82B-DB26D57F0FCD}" dt="2025-03-05T16:13:23.696" v="817" actId="478"/>
        <pc:sldMkLst>
          <pc:docMk/>
          <pc:sldMk cId="301060125" sldId="317"/>
        </pc:sldMkLst>
        <pc:spChg chg="mod">
          <ac:chgData name="hoàng minh tuấn" userId="b3910c1343fefc20" providerId="LiveId" clId="{357E3E2F-292F-45A9-A82B-DB26D57F0FCD}" dt="2025-03-05T16:13:22.067" v="816" actId="122"/>
          <ac:spMkLst>
            <pc:docMk/>
            <pc:sldMk cId="301060125" sldId="317"/>
            <ac:spMk id="114" creationId="{CB7D1D68-B400-4914-A4C1-B5E6E4C36130}"/>
          </ac:spMkLst>
        </pc:spChg>
        <pc:spChg chg="del">
          <ac:chgData name="hoàng minh tuấn" userId="b3910c1343fefc20" providerId="LiveId" clId="{357E3E2F-292F-45A9-A82B-DB26D57F0FCD}" dt="2025-03-05T16:13:23.696" v="817" actId="478"/>
          <ac:spMkLst>
            <pc:docMk/>
            <pc:sldMk cId="301060125" sldId="317"/>
            <ac:spMk id="115" creationId="{42338C9C-896F-4C10-87E1-DDD6F8B7DDB4}"/>
          </ac:spMkLst>
        </pc:spChg>
        <pc:spChg chg="mod">
          <ac:chgData name="hoàng minh tuấn" userId="b3910c1343fefc20" providerId="LiveId" clId="{357E3E2F-292F-45A9-A82B-DB26D57F0FCD}" dt="2025-03-05T16:13:07.316" v="767" actId="20577"/>
          <ac:spMkLst>
            <pc:docMk/>
            <pc:sldMk cId="301060125" sldId="317"/>
            <ac:spMk id="116" creationId="{3D4C13E0-9735-41C4-B21E-DB5DB2D096BC}"/>
          </ac:spMkLst>
        </pc:spChg>
      </pc:sldChg>
      <pc:sldChg chg="addSp delSp modSp">
        <pc:chgData name="hoàng minh tuấn" userId="b3910c1343fefc20" providerId="LiveId" clId="{357E3E2F-292F-45A9-A82B-DB26D57F0FCD}" dt="2025-03-05T16:31:53.642" v="1364" actId="14100"/>
        <pc:sldMkLst>
          <pc:docMk/>
          <pc:sldMk cId="2721859153" sldId="321"/>
        </pc:sldMkLst>
        <pc:picChg chg="del">
          <ac:chgData name="hoàng minh tuấn" userId="b3910c1343fefc20" providerId="LiveId" clId="{357E3E2F-292F-45A9-A82B-DB26D57F0FCD}" dt="2025-03-05T16:31:11.336" v="1358" actId="478"/>
          <ac:picMkLst>
            <pc:docMk/>
            <pc:sldMk cId="2721859153" sldId="321"/>
            <ac:picMk id="6" creationId="{0D97098D-8766-4AD9-8173-CAD5065DDBB3}"/>
          </ac:picMkLst>
        </pc:picChg>
        <pc:picChg chg="add mod">
          <ac:chgData name="hoàng minh tuấn" userId="b3910c1343fefc20" providerId="LiveId" clId="{357E3E2F-292F-45A9-A82B-DB26D57F0FCD}" dt="2025-03-05T16:31:53.642" v="1364" actId="14100"/>
          <ac:picMkLst>
            <pc:docMk/>
            <pc:sldMk cId="2721859153" sldId="321"/>
            <ac:picMk id="14" creationId="{CC0CCA4D-C128-4994-87DC-9FFC0D4A9065}"/>
          </ac:picMkLst>
        </pc:picChg>
      </pc:sldChg>
      <pc:sldChg chg="modSp">
        <pc:chgData name="hoàng minh tuấn" userId="b3910c1343fefc20" providerId="LiveId" clId="{357E3E2F-292F-45A9-A82B-DB26D57F0FCD}" dt="2025-03-05T15:45:51.203" v="171" actId="14734"/>
        <pc:sldMkLst>
          <pc:docMk/>
          <pc:sldMk cId="2433827727" sldId="323"/>
        </pc:sldMkLst>
        <pc:graphicFrameChg chg="mod modGraphic">
          <ac:chgData name="hoàng minh tuấn" userId="b3910c1343fefc20" providerId="LiveId" clId="{357E3E2F-292F-45A9-A82B-DB26D57F0FCD}" dt="2025-03-05T15:45:51.203" v="171" actId="14734"/>
          <ac:graphicFrameMkLst>
            <pc:docMk/>
            <pc:sldMk cId="2433827727" sldId="323"/>
            <ac:graphicFrameMk id="3" creationId="{235007A3-25CB-4156-BA30-C39027DC8DA3}"/>
          </ac:graphicFrameMkLst>
        </pc:graphicFrameChg>
      </pc:sldChg>
      <pc:sldChg chg="addSp delSp modSp add delAnim modAnim">
        <pc:chgData name="hoàng minh tuấn" userId="b3910c1343fefc20" providerId="LiveId" clId="{357E3E2F-292F-45A9-A82B-DB26D57F0FCD}" dt="2025-03-05T16:11:58.616" v="692" actId="1076"/>
        <pc:sldMkLst>
          <pc:docMk/>
          <pc:sldMk cId="2104739653" sldId="324"/>
        </pc:sldMkLst>
        <pc:spChg chg="add del mod">
          <ac:chgData name="hoàng minh tuấn" userId="b3910c1343fefc20" providerId="LiveId" clId="{357E3E2F-292F-45A9-A82B-DB26D57F0FCD}" dt="2025-03-05T15:57:04.693" v="325"/>
          <ac:spMkLst>
            <pc:docMk/>
            <pc:sldMk cId="2104739653" sldId="324"/>
            <ac:spMk id="2" creationId="{D83F7DBC-9B52-4ACA-A1E6-5D74B353FED2}"/>
          </ac:spMkLst>
        </pc:spChg>
        <pc:spChg chg="add mod">
          <ac:chgData name="hoàng minh tuấn" userId="b3910c1343fefc20" providerId="LiveId" clId="{357E3E2F-292F-45A9-A82B-DB26D57F0FCD}" dt="2025-03-05T16:01:49.997" v="486"/>
          <ac:spMkLst>
            <pc:docMk/>
            <pc:sldMk cId="2104739653" sldId="324"/>
            <ac:spMk id="6" creationId="{45288FD3-16AA-4CDE-AB6C-15431856C698}"/>
          </ac:spMkLst>
        </pc:spChg>
        <pc:spChg chg="add mod">
          <ac:chgData name="hoàng minh tuấn" userId="b3910c1343fefc20" providerId="LiveId" clId="{357E3E2F-292F-45A9-A82B-DB26D57F0FCD}" dt="2025-03-05T16:08:07.866" v="544" actId="1076"/>
          <ac:spMkLst>
            <pc:docMk/>
            <pc:sldMk cId="2104739653" sldId="324"/>
            <ac:spMk id="7" creationId="{F0E1956C-31AD-488C-9DF5-06DA3EDC9519}"/>
          </ac:spMkLst>
        </pc:spChg>
        <pc:spChg chg="del mod">
          <ac:chgData name="hoàng minh tuấn" userId="b3910c1343fefc20" providerId="LiveId" clId="{357E3E2F-292F-45A9-A82B-DB26D57F0FCD}" dt="2025-03-05T15:53:31.621" v="260" actId="478"/>
          <ac:spMkLst>
            <pc:docMk/>
            <pc:sldMk cId="2104739653" sldId="324"/>
            <ac:spMk id="9" creationId="{AC5FC407-356E-4868-B435-DEC70FCA1FFF}"/>
          </ac:spMkLst>
        </pc:spChg>
        <pc:spChg chg="del mod">
          <ac:chgData name="hoàng minh tuấn" userId="b3910c1343fefc20" providerId="LiveId" clId="{357E3E2F-292F-45A9-A82B-DB26D57F0FCD}" dt="2025-03-05T15:53:33.469" v="263" actId="478"/>
          <ac:spMkLst>
            <pc:docMk/>
            <pc:sldMk cId="2104739653" sldId="324"/>
            <ac:spMk id="10" creationId="{7AD833EC-0689-4C63-AE8E-17832C9CE6BC}"/>
          </ac:spMkLst>
        </pc:spChg>
        <pc:spChg chg="del">
          <ac:chgData name="hoàng minh tuấn" userId="b3910c1343fefc20" providerId="LiveId" clId="{357E3E2F-292F-45A9-A82B-DB26D57F0FCD}" dt="2025-03-05T15:53:35.076" v="264" actId="478"/>
          <ac:spMkLst>
            <pc:docMk/>
            <pc:sldMk cId="2104739653" sldId="324"/>
            <ac:spMk id="14" creationId="{7B754494-2C13-4F1B-8850-FB3DEE71ACF1}"/>
          </ac:spMkLst>
        </pc:spChg>
        <pc:spChg chg="mod">
          <ac:chgData name="hoàng minh tuấn" userId="b3910c1343fefc20" providerId="LiveId" clId="{357E3E2F-292F-45A9-A82B-DB26D57F0FCD}" dt="2025-03-05T16:01:02.896" v="469" actId="14100"/>
          <ac:spMkLst>
            <pc:docMk/>
            <pc:sldMk cId="2104739653" sldId="324"/>
            <ac:spMk id="32" creationId="{E5CC3280-15B3-4E11-8127-EEFA5C541781}"/>
          </ac:spMkLst>
        </pc:spChg>
        <pc:spChg chg="del">
          <ac:chgData name="hoàng minh tuấn" userId="b3910c1343fefc20" providerId="LiveId" clId="{357E3E2F-292F-45A9-A82B-DB26D57F0FCD}" dt="2025-03-05T15:54:34.248" v="280" actId="478"/>
          <ac:spMkLst>
            <pc:docMk/>
            <pc:sldMk cId="2104739653" sldId="324"/>
            <ac:spMk id="33" creationId="{7FB7F57F-D32B-401D-AB70-1F2D4A58E643}"/>
          </ac:spMkLst>
        </pc:spChg>
        <pc:spChg chg="mod ord">
          <ac:chgData name="hoàng minh tuấn" userId="b3910c1343fefc20" providerId="LiveId" clId="{357E3E2F-292F-45A9-A82B-DB26D57F0FCD}" dt="2025-03-05T16:10:59.317" v="667" actId="14100"/>
          <ac:spMkLst>
            <pc:docMk/>
            <pc:sldMk cId="2104739653" sldId="324"/>
            <ac:spMk id="34" creationId="{12291289-87AE-4D26-8E89-C330CDD9B0D9}"/>
          </ac:spMkLst>
        </pc:spChg>
        <pc:spChg chg="mod">
          <ac:chgData name="hoàng minh tuấn" userId="b3910c1343fefc20" providerId="LiveId" clId="{357E3E2F-292F-45A9-A82B-DB26D57F0FCD}" dt="2025-03-05T16:11:11.246" v="671" actId="14100"/>
          <ac:spMkLst>
            <pc:docMk/>
            <pc:sldMk cId="2104739653" sldId="324"/>
            <ac:spMk id="35" creationId="{7DFF1BB7-FC7E-487F-BB86-BEBE2795023B}"/>
          </ac:spMkLst>
        </pc:spChg>
        <pc:spChg chg="mod">
          <ac:chgData name="hoàng minh tuấn" userId="b3910c1343fefc20" providerId="LiveId" clId="{357E3E2F-292F-45A9-A82B-DB26D57F0FCD}" dt="2025-03-05T16:11:11.246" v="671" actId="14100"/>
          <ac:spMkLst>
            <pc:docMk/>
            <pc:sldMk cId="2104739653" sldId="324"/>
            <ac:spMk id="36" creationId="{2ED04670-A5C8-4EC5-959C-6607C714EF47}"/>
          </ac:spMkLst>
        </pc:spChg>
        <pc:spChg chg="del">
          <ac:chgData name="hoàng minh tuấn" userId="b3910c1343fefc20" providerId="LiveId" clId="{357E3E2F-292F-45A9-A82B-DB26D57F0FCD}" dt="2025-03-05T15:54:35.619" v="281" actId="478"/>
          <ac:spMkLst>
            <pc:docMk/>
            <pc:sldMk cId="2104739653" sldId="324"/>
            <ac:spMk id="37" creationId="{D8D0E291-72F2-4EA5-9D4D-FD07F009DEB3}"/>
          </ac:spMkLst>
        </pc:spChg>
        <pc:spChg chg="mod">
          <ac:chgData name="hoàng minh tuấn" userId="b3910c1343fefc20" providerId="LiveId" clId="{357E3E2F-292F-45A9-A82B-DB26D57F0FCD}" dt="2025-03-05T16:10:59.317" v="667" actId="14100"/>
          <ac:spMkLst>
            <pc:docMk/>
            <pc:sldMk cId="2104739653" sldId="324"/>
            <ac:spMk id="38" creationId="{14FD4CDD-74A4-40D4-B87E-CCF51CAAB01F}"/>
          </ac:spMkLst>
        </pc:spChg>
        <pc:spChg chg="mod">
          <ac:chgData name="hoàng minh tuấn" userId="b3910c1343fefc20" providerId="LiveId" clId="{357E3E2F-292F-45A9-A82B-DB26D57F0FCD}" dt="2025-03-05T16:01:02.896" v="469" actId="14100"/>
          <ac:spMkLst>
            <pc:docMk/>
            <pc:sldMk cId="2104739653" sldId="324"/>
            <ac:spMk id="39" creationId="{46DD8B51-BDEB-4623-B697-3BBC9C07C664}"/>
          </ac:spMkLst>
        </pc:spChg>
        <pc:spChg chg="del mod topLvl">
          <ac:chgData name="hoàng minh tuấn" userId="b3910c1343fefc20" providerId="LiveId" clId="{357E3E2F-292F-45A9-A82B-DB26D57F0FCD}" dt="2025-03-05T15:54:09.423" v="276" actId="478"/>
          <ac:spMkLst>
            <pc:docMk/>
            <pc:sldMk cId="2104739653" sldId="324"/>
            <ac:spMk id="41" creationId="{5E93C8E2-0D4F-450A-B7B6-82B10ACCE7D9}"/>
          </ac:spMkLst>
        </pc:spChg>
        <pc:spChg chg="mod topLvl">
          <ac:chgData name="hoàng minh tuấn" userId="b3910c1343fefc20" providerId="LiveId" clId="{357E3E2F-292F-45A9-A82B-DB26D57F0FCD}" dt="2025-03-05T16:01:07.577" v="480" actId="1076"/>
          <ac:spMkLst>
            <pc:docMk/>
            <pc:sldMk cId="2104739653" sldId="324"/>
            <ac:spMk id="42" creationId="{29054F25-BEA0-4D60-98BC-4A9F64180B99}"/>
          </ac:spMkLst>
        </pc:spChg>
        <pc:spChg chg="del topLvl">
          <ac:chgData name="hoàng minh tuấn" userId="b3910c1343fefc20" providerId="LiveId" clId="{357E3E2F-292F-45A9-A82B-DB26D57F0FCD}" dt="2025-03-05T16:07:51.227" v="541" actId="478"/>
          <ac:spMkLst>
            <pc:docMk/>
            <pc:sldMk cId="2104739653" sldId="324"/>
            <ac:spMk id="51" creationId="{6CDEF0A1-F608-4340-B364-B8CAC1F53B50}"/>
          </ac:spMkLst>
        </pc:spChg>
        <pc:spChg chg="del topLvl">
          <ac:chgData name="hoàng minh tuấn" userId="b3910c1343fefc20" providerId="LiveId" clId="{357E3E2F-292F-45A9-A82B-DB26D57F0FCD}" dt="2025-03-05T16:07:49.295" v="540" actId="478"/>
          <ac:spMkLst>
            <pc:docMk/>
            <pc:sldMk cId="2104739653" sldId="324"/>
            <ac:spMk id="52" creationId="{3F4C6C56-4BCC-41CF-B12C-B8F3EDFD9410}"/>
          </ac:spMkLst>
        </pc:spChg>
        <pc:spChg chg="add mod">
          <ac:chgData name="hoàng minh tuấn" userId="b3910c1343fefc20" providerId="LiveId" clId="{357E3E2F-292F-45A9-A82B-DB26D57F0FCD}" dt="2025-03-05T16:11:58.616" v="692" actId="1076"/>
          <ac:spMkLst>
            <pc:docMk/>
            <pc:sldMk cId="2104739653" sldId="324"/>
            <ac:spMk id="58" creationId="{0DE12F01-85CD-47F9-999A-C662DC77131F}"/>
          </ac:spMkLst>
        </pc:spChg>
        <pc:spChg chg="del">
          <ac:chgData name="hoàng minh tuấn" userId="b3910c1343fefc20" providerId="LiveId" clId="{357E3E2F-292F-45A9-A82B-DB26D57F0FCD}" dt="2025-03-05T15:53:30.360" v="258" actId="478"/>
          <ac:spMkLst>
            <pc:docMk/>
            <pc:sldMk cId="2104739653" sldId="324"/>
            <ac:spMk id="140" creationId="{7CC219B9-AA9D-4682-87EF-7566EAF3E822}"/>
          </ac:spMkLst>
        </pc:spChg>
        <pc:grpChg chg="add mod ord">
          <ac:chgData name="hoàng minh tuấn" userId="b3910c1343fefc20" providerId="LiveId" clId="{357E3E2F-292F-45A9-A82B-DB26D57F0FCD}" dt="2025-03-05T16:08:28.063" v="551" actId="167"/>
          <ac:grpSpMkLst>
            <pc:docMk/>
            <pc:sldMk cId="2104739653" sldId="324"/>
            <ac:grpSpMk id="31" creationId="{0B48807E-4BF0-45D8-B50D-61120BA94241}"/>
          </ac:grpSpMkLst>
        </pc:grpChg>
        <pc:grpChg chg="add del mod">
          <ac:chgData name="hoàng minh tuấn" userId="b3910c1343fefc20" providerId="LiveId" clId="{357E3E2F-292F-45A9-A82B-DB26D57F0FCD}" dt="2025-03-05T15:54:09.423" v="276" actId="478"/>
          <ac:grpSpMkLst>
            <pc:docMk/>
            <pc:sldMk cId="2104739653" sldId="324"/>
            <ac:grpSpMk id="40" creationId="{CB61D386-29AE-4110-84C5-AF2498F55ACF}"/>
          </ac:grpSpMkLst>
        </pc:grpChg>
        <pc:grpChg chg="add del mod">
          <ac:chgData name="hoàng minh tuấn" userId="b3910c1343fefc20" providerId="LiveId" clId="{357E3E2F-292F-45A9-A82B-DB26D57F0FCD}" dt="2025-03-05T15:54:37.088" v="282" actId="478"/>
          <ac:grpSpMkLst>
            <pc:docMk/>
            <pc:sldMk cId="2104739653" sldId="324"/>
            <ac:grpSpMk id="43" creationId="{1910A588-3910-4B99-BC3A-1F6F4596FDF5}"/>
          </ac:grpSpMkLst>
        </pc:grpChg>
        <pc:grpChg chg="add del mod">
          <ac:chgData name="hoàng minh tuấn" userId="b3910c1343fefc20" providerId="LiveId" clId="{357E3E2F-292F-45A9-A82B-DB26D57F0FCD}" dt="2025-03-05T16:01:21.885" v="484" actId="478"/>
          <ac:grpSpMkLst>
            <pc:docMk/>
            <pc:sldMk cId="2104739653" sldId="324"/>
            <ac:grpSpMk id="46" creationId="{1094D632-7CA5-4FBC-B05E-BAA9CA439D88}"/>
          </ac:grpSpMkLst>
        </pc:grpChg>
        <pc:grpChg chg="add del mod">
          <ac:chgData name="hoàng minh tuấn" userId="b3910c1343fefc20" providerId="LiveId" clId="{357E3E2F-292F-45A9-A82B-DB26D57F0FCD}" dt="2025-03-05T16:07:49.295" v="540" actId="478"/>
          <ac:grpSpMkLst>
            <pc:docMk/>
            <pc:sldMk cId="2104739653" sldId="324"/>
            <ac:grpSpMk id="49" creationId="{2C81A784-09BF-4D9D-8CA2-9408545B7EF1}"/>
          </ac:grpSpMkLst>
        </pc:grpChg>
        <pc:picChg chg="mod ord modCrop">
          <ac:chgData name="hoàng minh tuấn" userId="b3910c1343fefc20" providerId="LiveId" clId="{357E3E2F-292F-45A9-A82B-DB26D57F0FCD}" dt="2025-03-05T16:01:05.245" v="479" actId="1037"/>
          <ac:picMkLst>
            <pc:docMk/>
            <pc:sldMk cId="2104739653" sldId="324"/>
            <ac:picMk id="3" creationId="{88BD81D3-5FE0-48B5-BACD-C4A19DCF1F84}"/>
          </ac:picMkLst>
        </pc:picChg>
        <pc:picChg chg="mod modCrop">
          <ac:chgData name="hoàng minh tuấn" userId="b3910c1343fefc20" providerId="LiveId" clId="{357E3E2F-292F-45A9-A82B-DB26D57F0FCD}" dt="2025-03-05T16:11:01.345" v="668" actId="14100"/>
          <ac:picMkLst>
            <pc:docMk/>
            <pc:sldMk cId="2104739653" sldId="324"/>
            <ac:picMk id="4" creationId="{03BD8552-6590-4384-A85E-D80CFDB57735}"/>
          </ac:picMkLst>
        </pc:picChg>
        <pc:picChg chg="mod modCrop">
          <ac:chgData name="hoàng minh tuấn" userId="b3910c1343fefc20" providerId="LiveId" clId="{357E3E2F-292F-45A9-A82B-DB26D57F0FCD}" dt="2025-03-05T16:11:05.895" v="670" actId="1076"/>
          <ac:picMkLst>
            <pc:docMk/>
            <pc:sldMk cId="2104739653" sldId="324"/>
            <ac:picMk id="5" creationId="{6333EED5-55E8-4264-9967-72A186A9032B}"/>
          </ac:picMkLst>
        </pc:picChg>
      </pc:sldChg>
      <pc:sldChg chg="add">
        <pc:chgData name="hoàng minh tuấn" userId="b3910c1343fefc20" providerId="LiveId" clId="{357E3E2F-292F-45A9-A82B-DB26D57F0FCD}" dt="2025-03-05T16:14:01.869" v="822"/>
        <pc:sldMkLst>
          <pc:docMk/>
          <pc:sldMk cId="2899662927" sldId="325"/>
        </pc:sldMkLst>
      </pc:sldChg>
    </pc:docChg>
  </pc:docChgLst>
  <pc:docChgLst>
    <pc:chgData name="hoàng minh tuấn" userId="b3910c1343fefc20" providerId="LiveId" clId="{B9261C43-ACF9-4B10-B501-D53E61056004}"/>
    <pc:docChg chg="undo modSld sldOrd">
      <pc:chgData name="hoàng minh tuấn" userId="b3910c1343fefc20" providerId="LiveId" clId="{B9261C43-ACF9-4B10-B501-D53E61056004}" dt="2025-04-03T17:16:00.938" v="32"/>
      <pc:docMkLst>
        <pc:docMk/>
      </pc:docMkLst>
      <pc:sldChg chg="addSp modSp modAnim">
        <pc:chgData name="hoàng minh tuấn" userId="b3910c1343fefc20" providerId="LiveId" clId="{B9261C43-ACF9-4B10-B501-D53E61056004}" dt="2025-04-03T17:16:00.938" v="32"/>
        <pc:sldMkLst>
          <pc:docMk/>
          <pc:sldMk cId="3803865605" sldId="278"/>
        </pc:sldMkLst>
        <pc:spChg chg="mod">
          <ac:chgData name="hoàng minh tuấn" userId="b3910c1343fefc20" providerId="LiveId" clId="{B9261C43-ACF9-4B10-B501-D53E61056004}" dt="2025-04-03T17:15:48.177" v="29" actId="164"/>
          <ac:spMkLst>
            <pc:docMk/>
            <pc:sldMk cId="3803865605" sldId="278"/>
            <ac:spMk id="90" creationId="{E0298CA9-7558-43B7-95BD-C8C2BCB25466}"/>
          </ac:spMkLst>
        </pc:spChg>
        <pc:spChg chg="mod">
          <ac:chgData name="hoàng minh tuấn" userId="b3910c1343fefc20" providerId="LiveId" clId="{B9261C43-ACF9-4B10-B501-D53E61056004}" dt="2025-04-03T17:15:57.376" v="31" actId="164"/>
          <ac:spMkLst>
            <pc:docMk/>
            <pc:sldMk cId="3803865605" sldId="278"/>
            <ac:spMk id="94" creationId="{89DC7A7B-7819-49D3-9D07-540A022365C0}"/>
          </ac:spMkLst>
        </pc:spChg>
        <pc:spChg chg="mod">
          <ac:chgData name="hoàng minh tuấn" userId="b3910c1343fefc20" providerId="LiveId" clId="{B9261C43-ACF9-4B10-B501-D53E61056004}" dt="2025-04-03T17:15:48.177" v="29" actId="164"/>
          <ac:spMkLst>
            <pc:docMk/>
            <pc:sldMk cId="3803865605" sldId="278"/>
            <ac:spMk id="95" creationId="{3BC1F873-39D1-408E-A9AD-EF6A5B0CDBD4}"/>
          </ac:spMkLst>
        </pc:spChg>
        <pc:spChg chg="mod">
          <ac:chgData name="hoàng minh tuấn" userId="b3910c1343fefc20" providerId="LiveId" clId="{B9261C43-ACF9-4B10-B501-D53E61056004}" dt="2025-04-03T17:15:57.376" v="31" actId="164"/>
          <ac:spMkLst>
            <pc:docMk/>
            <pc:sldMk cId="3803865605" sldId="278"/>
            <ac:spMk id="96" creationId="{3ABD61B9-8D8D-4C00-BB70-BEB708B48EE6}"/>
          </ac:spMkLst>
        </pc:spChg>
        <pc:spChg chg="mod">
          <ac:chgData name="hoàng minh tuấn" userId="b3910c1343fefc20" providerId="LiveId" clId="{B9261C43-ACF9-4B10-B501-D53E61056004}" dt="2025-04-03T17:15:57.376" v="31" actId="164"/>
          <ac:spMkLst>
            <pc:docMk/>
            <pc:sldMk cId="3803865605" sldId="278"/>
            <ac:spMk id="97" creationId="{07EF118F-8C18-44E6-B81C-9D1C204FC2A8}"/>
          </ac:spMkLst>
        </pc:spChg>
        <pc:spChg chg="mod">
          <ac:chgData name="hoàng minh tuấn" userId="b3910c1343fefc20" providerId="LiveId" clId="{B9261C43-ACF9-4B10-B501-D53E61056004}" dt="2025-04-03T17:15:57.376" v="31" actId="164"/>
          <ac:spMkLst>
            <pc:docMk/>
            <pc:sldMk cId="3803865605" sldId="278"/>
            <ac:spMk id="98" creationId="{FE36B576-D3CF-416A-A629-E27B66B18874}"/>
          </ac:spMkLst>
        </pc:spChg>
        <pc:spChg chg="mod">
          <ac:chgData name="hoàng minh tuấn" userId="b3910c1343fefc20" providerId="LiveId" clId="{B9261C43-ACF9-4B10-B501-D53E61056004}" dt="2025-04-03T17:15:57.376" v="31" actId="164"/>
          <ac:spMkLst>
            <pc:docMk/>
            <pc:sldMk cId="3803865605" sldId="278"/>
            <ac:spMk id="99" creationId="{B78B7BD5-2A1A-4030-94FA-55EA3054667D}"/>
          </ac:spMkLst>
        </pc:spChg>
        <pc:spChg chg="mod">
          <ac:chgData name="hoàng minh tuấn" userId="b3910c1343fefc20" providerId="LiveId" clId="{B9261C43-ACF9-4B10-B501-D53E61056004}" dt="2025-04-03T17:15:48.177" v="29" actId="164"/>
          <ac:spMkLst>
            <pc:docMk/>
            <pc:sldMk cId="3803865605" sldId="278"/>
            <ac:spMk id="100" creationId="{9382E96F-C798-4F8A-9397-ECB12C057C12}"/>
          </ac:spMkLst>
        </pc:spChg>
        <pc:spChg chg="mod">
          <ac:chgData name="hoàng minh tuấn" userId="b3910c1343fefc20" providerId="LiveId" clId="{B9261C43-ACF9-4B10-B501-D53E61056004}" dt="2025-04-03T17:15:48.177" v="29" actId="164"/>
          <ac:spMkLst>
            <pc:docMk/>
            <pc:sldMk cId="3803865605" sldId="278"/>
            <ac:spMk id="101" creationId="{CB9DB842-9B7A-4E4F-80AA-C76D6CECE241}"/>
          </ac:spMkLst>
        </pc:spChg>
        <pc:spChg chg="mod">
          <ac:chgData name="hoàng minh tuấn" userId="b3910c1343fefc20" providerId="LiveId" clId="{B9261C43-ACF9-4B10-B501-D53E61056004}" dt="2025-04-03T17:15:48.177" v="29" actId="164"/>
          <ac:spMkLst>
            <pc:docMk/>
            <pc:sldMk cId="3803865605" sldId="278"/>
            <ac:spMk id="102" creationId="{8C4EB794-1E4A-4F3C-8EC9-D38068C64F93}"/>
          </ac:spMkLst>
        </pc:spChg>
        <pc:grpChg chg="add mod">
          <ac:chgData name="hoàng minh tuấn" userId="b3910c1343fefc20" providerId="LiveId" clId="{B9261C43-ACF9-4B10-B501-D53E61056004}" dt="2025-04-03T17:15:48.177" v="29" actId="164"/>
          <ac:grpSpMkLst>
            <pc:docMk/>
            <pc:sldMk cId="3803865605" sldId="278"/>
            <ac:grpSpMk id="2" creationId="{4522F027-72A4-4D89-A9A8-9E7F36BAB4CA}"/>
          </ac:grpSpMkLst>
        </pc:grpChg>
        <pc:grpChg chg="add mod">
          <ac:chgData name="hoàng minh tuấn" userId="b3910c1343fefc20" providerId="LiveId" clId="{B9261C43-ACF9-4B10-B501-D53E61056004}" dt="2025-04-03T17:15:57.376" v="31" actId="164"/>
          <ac:grpSpMkLst>
            <pc:docMk/>
            <pc:sldMk cId="3803865605" sldId="278"/>
            <ac:grpSpMk id="3" creationId="{08BC4077-010F-474E-AC5A-E7E448A135C8}"/>
          </ac:grpSpMkLst>
        </pc:grpChg>
      </pc:sldChg>
      <pc:sldChg chg="modSp">
        <pc:chgData name="hoàng minh tuấn" userId="b3910c1343fefc20" providerId="LiveId" clId="{B9261C43-ACF9-4B10-B501-D53E61056004}" dt="2025-03-11T16:34:58.609" v="1" actId="20577"/>
        <pc:sldMkLst>
          <pc:docMk/>
          <pc:sldMk cId="1140871412" sldId="283"/>
        </pc:sldMkLst>
        <pc:spChg chg="mod">
          <ac:chgData name="hoàng minh tuấn" userId="b3910c1343fefc20" providerId="LiveId" clId="{B9261C43-ACF9-4B10-B501-D53E61056004}" dt="2025-03-11T16:34:58.609" v="1" actId="20577"/>
          <ac:spMkLst>
            <pc:docMk/>
            <pc:sldMk cId="1140871412" sldId="283"/>
            <ac:spMk id="16" creationId="{F0C8D693-A0AA-496B-8C94-16DD57E12C97}"/>
          </ac:spMkLst>
        </pc:spChg>
      </pc:sldChg>
      <pc:sldChg chg="modAnim">
        <pc:chgData name="hoàng minh tuấn" userId="b3910c1343fefc20" providerId="LiveId" clId="{B9261C43-ACF9-4B10-B501-D53E61056004}" dt="2025-04-03T17:14:51.280" v="14"/>
        <pc:sldMkLst>
          <pc:docMk/>
          <pc:sldMk cId="3479320160" sldId="286"/>
        </pc:sldMkLst>
      </pc:sldChg>
      <pc:sldChg chg="modAnim">
        <pc:chgData name="hoàng minh tuấn" userId="b3910c1343fefc20" providerId="LiveId" clId="{B9261C43-ACF9-4B10-B501-D53E61056004}" dt="2025-04-03T17:14:55.849" v="15"/>
        <pc:sldMkLst>
          <pc:docMk/>
          <pc:sldMk cId="2721859153" sldId="321"/>
        </pc:sldMkLst>
      </pc:sldChg>
      <pc:sldChg chg="modSp modAnim">
        <pc:chgData name="hoàng minh tuấn" userId="b3910c1343fefc20" providerId="LiveId" clId="{B9261C43-ACF9-4B10-B501-D53E61056004}" dt="2025-04-03T17:14:22.345" v="12"/>
        <pc:sldMkLst>
          <pc:docMk/>
          <pc:sldMk cId="3154226360" sldId="322"/>
        </pc:sldMkLst>
        <pc:graphicFrameChg chg="modGraphic">
          <ac:chgData name="hoàng minh tuấn" userId="b3910c1343fefc20" providerId="LiveId" clId="{B9261C43-ACF9-4B10-B501-D53E61056004}" dt="2025-04-03T17:14:19.521" v="11" actId="14734"/>
          <ac:graphicFrameMkLst>
            <pc:docMk/>
            <pc:sldMk cId="3154226360" sldId="322"/>
            <ac:graphicFrameMk id="3" creationId="{235007A3-25CB-4156-BA30-C39027DC8DA3}"/>
          </ac:graphicFrameMkLst>
        </pc:graphicFrameChg>
      </pc:sldChg>
      <pc:sldChg chg="modAnim">
        <pc:chgData name="hoàng minh tuấn" userId="b3910c1343fefc20" providerId="LiveId" clId="{B9261C43-ACF9-4B10-B501-D53E61056004}" dt="2025-04-03T17:14:37.853" v="13"/>
        <pc:sldMkLst>
          <pc:docMk/>
          <pc:sldMk cId="2433827727" sldId="323"/>
        </pc:sldMkLst>
      </pc:sldChg>
      <pc:sldChg chg="modSp modAnim">
        <pc:chgData name="hoàng minh tuấn" userId="b3910c1343fefc20" providerId="LiveId" clId="{B9261C43-ACF9-4B10-B501-D53E61056004}" dt="2025-04-03T17:15:00.612" v="16"/>
        <pc:sldMkLst>
          <pc:docMk/>
          <pc:sldMk cId="2104739653" sldId="324"/>
        </pc:sldMkLst>
        <pc:spChg chg="mod">
          <ac:chgData name="hoàng minh tuấn" userId="b3910c1343fefc20" providerId="LiveId" clId="{B9261C43-ACF9-4B10-B501-D53E61056004}" dt="2025-03-11T16:40:04.189" v="8" actId="20577"/>
          <ac:spMkLst>
            <pc:docMk/>
            <pc:sldMk cId="2104739653" sldId="324"/>
            <ac:spMk id="42" creationId="{29054F25-BEA0-4D60-98BC-4A9F64180B99}"/>
          </ac:spMkLst>
        </pc:spChg>
      </pc:sldChg>
      <pc:sldChg chg="modSp">
        <pc:chgData name="hoàng minh tuấn" userId="b3910c1343fefc20" providerId="LiveId" clId="{B9261C43-ACF9-4B10-B501-D53E61056004}" dt="2025-04-03T17:15:13.412" v="18" actId="403"/>
        <pc:sldMkLst>
          <pc:docMk/>
          <pc:sldMk cId="1857707488" sldId="326"/>
        </pc:sldMkLst>
        <pc:spChg chg="mod">
          <ac:chgData name="hoàng minh tuấn" userId="b3910c1343fefc20" providerId="LiveId" clId="{B9261C43-ACF9-4B10-B501-D53E61056004}" dt="2025-04-03T17:15:13.412" v="18" actId="403"/>
          <ac:spMkLst>
            <pc:docMk/>
            <pc:sldMk cId="1857707488" sldId="326"/>
            <ac:spMk id="3" creationId="{D7B0CA0A-F9BA-AFE7-2D77-AC6E47A55DB3}"/>
          </ac:spMkLst>
        </pc:spChg>
      </pc:sldChg>
      <pc:sldChg chg="ord">
        <pc:chgData name="hoàng minh tuấn" userId="b3910c1343fefc20" providerId="LiveId" clId="{B9261C43-ACF9-4B10-B501-D53E61056004}" dt="2025-03-11T15:41:14.508" v="0"/>
        <pc:sldMkLst>
          <pc:docMk/>
          <pc:sldMk cId="1387917385" sldId="327"/>
        </pc:sldMkLst>
      </pc:sldChg>
      <pc:sldChg chg="modSp">
        <pc:chgData name="hoàng minh tuấn" userId="b3910c1343fefc20" providerId="LiveId" clId="{B9261C43-ACF9-4B10-B501-D53E61056004}" dt="2025-03-19T03:23:12.399" v="9" actId="1036"/>
        <pc:sldMkLst>
          <pc:docMk/>
          <pc:sldMk cId="3154455374" sldId="328"/>
        </pc:sldMkLst>
        <pc:picChg chg="mod">
          <ac:chgData name="hoàng minh tuấn" userId="b3910c1343fefc20" providerId="LiveId" clId="{B9261C43-ACF9-4B10-B501-D53E61056004}" dt="2025-03-19T03:23:12.399" v="9" actId="1036"/>
          <ac:picMkLst>
            <pc:docMk/>
            <pc:sldMk cId="3154455374" sldId="328"/>
            <ac:picMk id="6" creationId="{1A959BDC-3A4C-E643-80AF-020060322991}"/>
          </ac:picMkLst>
        </pc:picChg>
      </pc:sldChg>
      <pc:sldChg chg="modSp">
        <pc:chgData name="hoàng minh tuấn" userId="b3910c1343fefc20" providerId="LiveId" clId="{B9261C43-ACF9-4B10-B501-D53E61056004}" dt="2025-04-03T17:15:08.335" v="17" actId="403"/>
        <pc:sldMkLst>
          <pc:docMk/>
          <pc:sldMk cId="892428678" sldId="330"/>
        </pc:sldMkLst>
        <pc:spChg chg="mod">
          <ac:chgData name="hoàng minh tuấn" userId="b3910c1343fefc20" providerId="LiveId" clId="{B9261C43-ACF9-4B10-B501-D53E61056004}" dt="2025-04-03T17:15:08.335" v="17" actId="403"/>
          <ac:spMkLst>
            <pc:docMk/>
            <pc:sldMk cId="892428678" sldId="330"/>
            <ac:spMk id="3" creationId="{BD3B764C-31CA-0D57-0DE6-929E800D62D8}"/>
          </ac:spMkLst>
        </pc:spChg>
      </pc:sldChg>
      <pc:sldChg chg="modSp">
        <pc:chgData name="hoàng minh tuấn" userId="b3910c1343fefc20" providerId="LiveId" clId="{B9261C43-ACF9-4B10-B501-D53E61056004}" dt="2025-04-03T17:15:27.291" v="22" actId="1076"/>
        <pc:sldMkLst>
          <pc:docMk/>
          <pc:sldMk cId="2010544506" sldId="333"/>
        </pc:sldMkLst>
        <pc:spChg chg="mod">
          <ac:chgData name="hoàng minh tuấn" userId="b3910c1343fefc20" providerId="LiveId" clId="{B9261C43-ACF9-4B10-B501-D53E61056004}" dt="2025-04-03T17:15:27.291" v="22" actId="1076"/>
          <ac:spMkLst>
            <pc:docMk/>
            <pc:sldMk cId="2010544506" sldId="333"/>
            <ac:spMk id="3" creationId="{9871B82B-2528-E794-F3E0-DB8186AC3FB3}"/>
          </ac:spMkLst>
        </pc:spChg>
      </pc:sldChg>
      <pc:sldChg chg="modSp">
        <pc:chgData name="hoàng minh tuấn" userId="b3910c1343fefc20" providerId="LiveId" clId="{B9261C43-ACF9-4B10-B501-D53E61056004}" dt="2025-04-03T17:15:34.785" v="26" actId="1076"/>
        <pc:sldMkLst>
          <pc:docMk/>
          <pc:sldMk cId="395294770" sldId="338"/>
        </pc:sldMkLst>
        <pc:spChg chg="mod">
          <ac:chgData name="hoàng minh tuấn" userId="b3910c1343fefc20" providerId="LiveId" clId="{B9261C43-ACF9-4B10-B501-D53E61056004}" dt="2025-04-03T17:15:34.785" v="26" actId="1076"/>
          <ac:spMkLst>
            <pc:docMk/>
            <pc:sldMk cId="395294770" sldId="338"/>
            <ac:spMk id="3" creationId="{393E8BD0-708E-F537-550F-342A6D6BF3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2025/4/4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9254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5209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280269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9080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805792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16615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5719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45928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3904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788061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9574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389399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76775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53940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84081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AC60DBBD-742B-4128-9BD7-49CD350FB5FC}"/>
              </a:ext>
            </a:extLst>
          </p:cNvPr>
          <p:cNvSpPr>
            <a:spLocks noGrp="1"/>
          </p:cNvSpPr>
          <p:nvPr>
            <p:ph type="pic" sz="quarter" idx="10"/>
          </p:nvPr>
        </p:nvSpPr>
        <p:spPr>
          <a:xfrm>
            <a:off x="4445002" y="2"/>
            <a:ext cx="7746999" cy="6201533"/>
          </a:xfrm>
          <a:custGeom>
            <a:avLst/>
            <a:gdLst>
              <a:gd name="connsiteX0" fmla="*/ 1185492 w 7746999"/>
              <a:gd name="connsiteY0" fmla="*/ 0 h 6201533"/>
              <a:gd name="connsiteX1" fmla="*/ 7746999 w 7746999"/>
              <a:gd name="connsiteY1" fmla="*/ 0 h 6201533"/>
              <a:gd name="connsiteX2" fmla="*/ 7746999 w 7746999"/>
              <a:gd name="connsiteY2" fmla="*/ 6201533 h 6201533"/>
              <a:gd name="connsiteX3" fmla="*/ 7645868 w 7746999"/>
              <a:gd name="connsiteY3" fmla="*/ 6105575 h 6201533"/>
              <a:gd name="connsiteX4" fmla="*/ 7159489 w 7746999"/>
              <a:gd name="connsiteY4" fmla="*/ 5582180 h 6201533"/>
              <a:gd name="connsiteX5" fmla="*/ 6305049 w 7746999"/>
              <a:gd name="connsiteY5" fmla="*/ 4722417 h 6201533"/>
              <a:gd name="connsiteX6" fmla="*/ 5194278 w 7746999"/>
              <a:gd name="connsiteY6" fmla="*/ 4420942 h 6201533"/>
              <a:gd name="connsiteX7" fmla="*/ 4104868 w 7746999"/>
              <a:gd name="connsiteY7" fmla="*/ 4666588 h 6201533"/>
              <a:gd name="connsiteX8" fmla="*/ 2748447 w 7746999"/>
              <a:gd name="connsiteY8" fmla="*/ 5057390 h 6201533"/>
              <a:gd name="connsiteX9" fmla="*/ 1338621 w 7746999"/>
              <a:gd name="connsiteY9" fmla="*/ 4767080 h 6201533"/>
              <a:gd name="connsiteX10" fmla="*/ 291932 w 7746999"/>
              <a:gd name="connsiteY10" fmla="*/ 3605842 h 6201533"/>
              <a:gd name="connsiteX11" fmla="*/ 3559 w 7746999"/>
              <a:gd name="connsiteY11" fmla="*/ 2165460 h 6201533"/>
              <a:gd name="connsiteX12" fmla="*/ 430779 w 7746999"/>
              <a:gd name="connsiteY12" fmla="*/ 658083 h 6201533"/>
              <a:gd name="connsiteX13" fmla="*/ 1135694 w 7746999"/>
              <a:gd name="connsiteY13" fmla="*/ 23782 h 620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999" h="6201533">
                <a:moveTo>
                  <a:pt x="1185492" y="0"/>
                </a:moveTo>
                <a:lnTo>
                  <a:pt x="7746999" y="0"/>
                </a:lnTo>
                <a:lnTo>
                  <a:pt x="7746999" y="6201533"/>
                </a:lnTo>
                <a:lnTo>
                  <a:pt x="7645868" y="6105575"/>
                </a:lnTo>
                <a:cubicBezTo>
                  <a:pt x="7494255" y="5950998"/>
                  <a:pt x="7346397" y="5773393"/>
                  <a:pt x="7159489" y="5582180"/>
                </a:cubicBezTo>
                <a:cubicBezTo>
                  <a:pt x="6910277" y="5327229"/>
                  <a:pt x="6632585" y="4915957"/>
                  <a:pt x="6305049" y="4722417"/>
                </a:cubicBezTo>
                <a:cubicBezTo>
                  <a:pt x="5977514" y="4528877"/>
                  <a:pt x="5560975" y="4430247"/>
                  <a:pt x="5194278" y="4420942"/>
                </a:cubicBezTo>
                <a:cubicBezTo>
                  <a:pt x="4827581" y="4411636"/>
                  <a:pt x="4512506" y="4560514"/>
                  <a:pt x="4104868" y="4666588"/>
                </a:cubicBezTo>
                <a:cubicBezTo>
                  <a:pt x="3697230" y="4772662"/>
                  <a:pt x="3209486" y="5040642"/>
                  <a:pt x="2748447" y="5057390"/>
                </a:cubicBezTo>
                <a:cubicBezTo>
                  <a:pt x="2287405" y="5074138"/>
                  <a:pt x="1748039" y="5009005"/>
                  <a:pt x="1338621" y="4767080"/>
                </a:cubicBezTo>
                <a:cubicBezTo>
                  <a:pt x="929202" y="4525155"/>
                  <a:pt x="514442" y="4039446"/>
                  <a:pt x="291932" y="3605842"/>
                </a:cubicBezTo>
                <a:cubicBezTo>
                  <a:pt x="69422" y="3172239"/>
                  <a:pt x="-19583" y="2656753"/>
                  <a:pt x="3559" y="2165460"/>
                </a:cubicBezTo>
                <a:cubicBezTo>
                  <a:pt x="26701" y="1674167"/>
                  <a:pt x="192248" y="1050746"/>
                  <a:pt x="430779" y="658083"/>
                </a:cubicBezTo>
                <a:cubicBezTo>
                  <a:pt x="587315" y="400399"/>
                  <a:pt x="854142" y="171032"/>
                  <a:pt x="1135694" y="23782"/>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0103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E2E1F787-7ED4-4F3B-BA0C-C83EB919DBB4}"/>
              </a:ext>
            </a:extLst>
          </p:cNvPr>
          <p:cNvSpPr>
            <a:spLocks noGrp="1"/>
          </p:cNvSpPr>
          <p:nvPr>
            <p:ph type="pic" sz="quarter" idx="10"/>
          </p:nvPr>
        </p:nvSpPr>
        <p:spPr>
          <a:xfrm>
            <a:off x="1954959" y="1494408"/>
            <a:ext cx="4983021" cy="4250911"/>
          </a:xfrm>
          <a:custGeom>
            <a:avLst/>
            <a:gdLst>
              <a:gd name="connsiteX0" fmla="*/ 2429002 w 4983021"/>
              <a:gd name="connsiteY0" fmla="*/ 400 h 4250911"/>
              <a:gd name="connsiteX1" fmla="*/ 3728707 w 4983021"/>
              <a:gd name="connsiteY1" fmla="*/ 265308 h 4250911"/>
              <a:gd name="connsiteX2" fmla="*/ 4825239 w 4983021"/>
              <a:gd name="connsiteY2" fmla="*/ 1584553 h 4250911"/>
              <a:gd name="connsiteX3" fmla="*/ 4621938 w 4983021"/>
              <a:gd name="connsiteY3" fmla="*/ 3435538 h 4250911"/>
              <a:gd name="connsiteX4" fmla="*/ 2057642 w 4983021"/>
              <a:gd name="connsiteY4" fmla="*/ 4250911 h 4250911"/>
              <a:gd name="connsiteX5" fmla="*/ 319760 w 4983021"/>
              <a:gd name="connsiteY5" fmla="*/ 3612474 h 4250911"/>
              <a:gd name="connsiteX6" fmla="*/ 118753 w 4983021"/>
              <a:gd name="connsiteY6" fmla="*/ 2330540 h 4250911"/>
              <a:gd name="connsiteX7" fmla="*/ 1645081 w 4983021"/>
              <a:gd name="connsiteY7" fmla="*/ 188789 h 4250911"/>
              <a:gd name="connsiteX8" fmla="*/ 2429002 w 4983021"/>
              <a:gd name="connsiteY8" fmla="*/ 400 h 425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021" h="4250911">
                <a:moveTo>
                  <a:pt x="2429002" y="400"/>
                </a:moveTo>
                <a:cubicBezTo>
                  <a:pt x="2901364" y="-8082"/>
                  <a:pt x="3397441" y="119916"/>
                  <a:pt x="3728707" y="265308"/>
                </a:cubicBezTo>
                <a:cubicBezTo>
                  <a:pt x="4258733" y="497936"/>
                  <a:pt x="4676367" y="1056181"/>
                  <a:pt x="4825239" y="1584553"/>
                </a:cubicBezTo>
                <a:cubicBezTo>
                  <a:pt x="4974111" y="2112925"/>
                  <a:pt x="5164829" y="2935803"/>
                  <a:pt x="4621938" y="3435538"/>
                </a:cubicBezTo>
                <a:cubicBezTo>
                  <a:pt x="4079048" y="3935272"/>
                  <a:pt x="2909180" y="4234991"/>
                  <a:pt x="2057642" y="4250911"/>
                </a:cubicBezTo>
                <a:cubicBezTo>
                  <a:pt x="1409524" y="4227517"/>
                  <a:pt x="642908" y="3932536"/>
                  <a:pt x="319760" y="3612474"/>
                </a:cubicBezTo>
                <a:cubicBezTo>
                  <a:pt x="-3389" y="3292412"/>
                  <a:pt x="-102133" y="2901155"/>
                  <a:pt x="118753" y="2330540"/>
                </a:cubicBezTo>
                <a:cubicBezTo>
                  <a:pt x="339640" y="1759926"/>
                  <a:pt x="1043422" y="532994"/>
                  <a:pt x="1645081" y="188789"/>
                </a:cubicBezTo>
                <a:cubicBezTo>
                  <a:pt x="1870704" y="59712"/>
                  <a:pt x="2145584" y="5490"/>
                  <a:pt x="2429002" y="40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0072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50E40-85CF-452D-9FA1-96145A15C5F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61768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21F47"/>
            </a:gs>
            <a:gs pos="100000">
              <a:srgbClr val="00091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52" r:id="rId3"/>
    <p:sldLayoutId id="2147483656" r:id="rId4"/>
    <p:sldLayoutId id="2147483654"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EF999E1-A19D-4742-B7D3-148F428E0155}"/>
              </a:ext>
            </a:extLst>
          </p:cNvPr>
          <p:cNvGrpSpPr/>
          <p:nvPr/>
        </p:nvGrpSpPr>
        <p:grpSpPr>
          <a:xfrm>
            <a:off x="0" y="1311732"/>
            <a:ext cx="3092708" cy="3825874"/>
            <a:chOff x="0" y="1084261"/>
            <a:chExt cx="3092708" cy="3825874"/>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8130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5839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101" name="组合 100">
            <a:extLst>
              <a:ext uri="{FF2B5EF4-FFF2-40B4-BE49-F238E27FC236}">
                <a16:creationId xmlns:a16="http://schemas.microsoft.com/office/drawing/2014/main" id="{847EE676-994E-47A5-8D94-BD5E0E7EF9EE}"/>
              </a:ext>
            </a:extLst>
          </p:cNvPr>
          <p:cNvGrpSpPr/>
          <p:nvPr/>
        </p:nvGrpSpPr>
        <p:grpSpPr>
          <a:xfrm>
            <a:off x="3301573" y="1601360"/>
            <a:ext cx="342776" cy="342776"/>
            <a:chOff x="3300742" y="531547"/>
            <a:chExt cx="878349" cy="878349"/>
          </a:xfrm>
        </p:grpSpPr>
        <p:sp>
          <p:nvSpPr>
            <p:cNvPr id="98" name="椭圆 97">
              <a:extLst>
                <a:ext uri="{FF2B5EF4-FFF2-40B4-BE49-F238E27FC236}">
                  <a16:creationId xmlns:a16="http://schemas.microsoft.com/office/drawing/2014/main" id="{C0BAAA9E-5161-4677-8F03-6EB511EA7A48}"/>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99" name="椭圆 98">
              <a:extLst>
                <a:ext uri="{FF2B5EF4-FFF2-40B4-BE49-F238E27FC236}">
                  <a16:creationId xmlns:a16="http://schemas.microsoft.com/office/drawing/2014/main" id="{8F3C1DFC-2B0D-41D7-AF93-21130777A7E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0" name="椭圆 99">
              <a:extLst>
                <a:ext uri="{FF2B5EF4-FFF2-40B4-BE49-F238E27FC236}">
                  <a16:creationId xmlns:a16="http://schemas.microsoft.com/office/drawing/2014/main" id="{48C1B5AF-B545-4B88-A1B3-1B281BB157D3}"/>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2" name="组合 101">
            <a:extLst>
              <a:ext uri="{FF2B5EF4-FFF2-40B4-BE49-F238E27FC236}">
                <a16:creationId xmlns:a16="http://schemas.microsoft.com/office/drawing/2014/main" id="{1C10A1B8-279D-4B82-8100-A9CD3C44980E}"/>
              </a:ext>
            </a:extLst>
          </p:cNvPr>
          <p:cNvGrpSpPr/>
          <p:nvPr/>
        </p:nvGrpSpPr>
        <p:grpSpPr>
          <a:xfrm>
            <a:off x="4906389" y="2321262"/>
            <a:ext cx="342776" cy="342776"/>
            <a:chOff x="3300742" y="531547"/>
            <a:chExt cx="878349" cy="878349"/>
          </a:xfrm>
        </p:grpSpPr>
        <p:sp>
          <p:nvSpPr>
            <p:cNvPr id="103" name="椭圆 102">
              <a:extLst>
                <a:ext uri="{FF2B5EF4-FFF2-40B4-BE49-F238E27FC236}">
                  <a16:creationId xmlns:a16="http://schemas.microsoft.com/office/drawing/2014/main" id="{90DF5257-F5F3-41F9-8563-FDEB1FCF6837}"/>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4" name="椭圆 103">
              <a:extLst>
                <a:ext uri="{FF2B5EF4-FFF2-40B4-BE49-F238E27FC236}">
                  <a16:creationId xmlns:a16="http://schemas.microsoft.com/office/drawing/2014/main" id="{DFF808F8-E116-4B2B-A78D-2D30F4B659C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5" name="椭圆 104">
              <a:extLst>
                <a:ext uri="{FF2B5EF4-FFF2-40B4-BE49-F238E27FC236}">
                  <a16:creationId xmlns:a16="http://schemas.microsoft.com/office/drawing/2014/main" id="{CE373EAB-B65A-470A-88CE-8B5914F5A791}"/>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6" name="组合 105">
            <a:extLst>
              <a:ext uri="{FF2B5EF4-FFF2-40B4-BE49-F238E27FC236}">
                <a16:creationId xmlns:a16="http://schemas.microsoft.com/office/drawing/2014/main" id="{E398289B-3AFD-41BB-8135-B96BB8D19346}"/>
              </a:ext>
            </a:extLst>
          </p:cNvPr>
          <p:cNvGrpSpPr/>
          <p:nvPr/>
        </p:nvGrpSpPr>
        <p:grpSpPr>
          <a:xfrm>
            <a:off x="7136290" y="2203420"/>
            <a:ext cx="342776" cy="342776"/>
            <a:chOff x="3300742" y="531547"/>
            <a:chExt cx="878349" cy="878349"/>
          </a:xfrm>
        </p:grpSpPr>
        <p:sp>
          <p:nvSpPr>
            <p:cNvPr id="107" name="椭圆 106">
              <a:extLst>
                <a:ext uri="{FF2B5EF4-FFF2-40B4-BE49-F238E27FC236}">
                  <a16:creationId xmlns:a16="http://schemas.microsoft.com/office/drawing/2014/main" id="{42AE4415-79ED-451B-B982-C264C4C32F9F}"/>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8" name="椭圆 107">
              <a:extLst>
                <a:ext uri="{FF2B5EF4-FFF2-40B4-BE49-F238E27FC236}">
                  <a16:creationId xmlns:a16="http://schemas.microsoft.com/office/drawing/2014/main" id="{678BBF0E-B3A5-4DFF-B577-3052E760DBF9}"/>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9" name="椭圆 108">
              <a:extLst>
                <a:ext uri="{FF2B5EF4-FFF2-40B4-BE49-F238E27FC236}">
                  <a16:creationId xmlns:a16="http://schemas.microsoft.com/office/drawing/2014/main" id="{93740B49-E5FC-47C8-98EE-676F3BD568F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10" name="组合 109">
            <a:extLst>
              <a:ext uri="{FF2B5EF4-FFF2-40B4-BE49-F238E27FC236}">
                <a16:creationId xmlns:a16="http://schemas.microsoft.com/office/drawing/2014/main" id="{7BB44A08-6E04-4521-BDD6-9E71C1BF59C2}"/>
              </a:ext>
            </a:extLst>
          </p:cNvPr>
          <p:cNvGrpSpPr/>
          <p:nvPr/>
        </p:nvGrpSpPr>
        <p:grpSpPr>
          <a:xfrm>
            <a:off x="8548186" y="1904659"/>
            <a:ext cx="342776" cy="342776"/>
            <a:chOff x="3300742" y="531547"/>
            <a:chExt cx="878349" cy="878349"/>
          </a:xfrm>
        </p:grpSpPr>
        <p:sp>
          <p:nvSpPr>
            <p:cNvPr id="111" name="椭圆 110">
              <a:extLst>
                <a:ext uri="{FF2B5EF4-FFF2-40B4-BE49-F238E27FC236}">
                  <a16:creationId xmlns:a16="http://schemas.microsoft.com/office/drawing/2014/main" id="{6DC7279A-8693-4100-B250-E1739875BF2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2" name="椭圆 111">
              <a:extLst>
                <a:ext uri="{FF2B5EF4-FFF2-40B4-BE49-F238E27FC236}">
                  <a16:creationId xmlns:a16="http://schemas.microsoft.com/office/drawing/2014/main" id="{74B8AC9D-0579-441D-9711-234D0FFEFBD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3" name="椭圆 112">
              <a:extLst>
                <a:ext uri="{FF2B5EF4-FFF2-40B4-BE49-F238E27FC236}">
                  <a16:creationId xmlns:a16="http://schemas.microsoft.com/office/drawing/2014/main" id="{EE855BF6-AC8E-421D-B104-8892B4406FCA}"/>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latin typeface="Yeseva One" panose="00000500000000000000" pitchFamily="2" charset="0"/>
              <a:ea typeface="微软雅黑"/>
            </a:endParaRPr>
          </a:p>
        </p:txBody>
      </p:sp>
      <p:cxnSp>
        <p:nvCxnSpPr>
          <p:cNvPr id="133" name="直接连接符 132">
            <a:extLst>
              <a:ext uri="{FF2B5EF4-FFF2-40B4-BE49-F238E27FC236}">
                <a16:creationId xmlns:a16="http://schemas.microsoft.com/office/drawing/2014/main" id="{F14CD4D7-504E-4323-8782-65F11606529A}"/>
              </a:ext>
            </a:extLst>
          </p:cNvPr>
          <p:cNvCxnSpPr/>
          <p:nvPr/>
        </p:nvCxnSpPr>
        <p:spPr>
          <a:xfrm flipH="1">
            <a:off x="4999324" y="467446"/>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4F7DE9FB-C4FC-4EEE-91E8-438F8E80E5DB}"/>
              </a:ext>
            </a:extLst>
          </p:cNvPr>
          <p:cNvCxnSpPr>
            <a:cxnSpLocks/>
          </p:cNvCxnSpPr>
          <p:nvPr/>
        </p:nvCxnSpPr>
        <p:spPr>
          <a:xfrm flipH="1">
            <a:off x="6303590" y="622817"/>
            <a:ext cx="1221056" cy="1221056"/>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6A98FE5-23FA-4CEE-8B45-41216CEB6A27}"/>
              </a:ext>
            </a:extLst>
          </p:cNvPr>
          <p:cNvCxnSpPr>
            <a:cxnSpLocks/>
          </p:cNvCxnSpPr>
          <p:nvPr/>
        </p:nvCxnSpPr>
        <p:spPr>
          <a:xfrm flipH="1">
            <a:off x="8321990" y="866509"/>
            <a:ext cx="415877" cy="415877"/>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8765CB14-3254-427A-86EA-32FD47B91D76}"/>
              </a:ext>
            </a:extLst>
          </p:cNvPr>
          <p:cNvCxnSpPr>
            <a:cxnSpLocks/>
          </p:cNvCxnSpPr>
          <p:nvPr/>
        </p:nvCxnSpPr>
        <p:spPr>
          <a:xfrm flipH="1">
            <a:off x="2989748" y="1074447"/>
            <a:ext cx="700873" cy="700873"/>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524081" y="3848485"/>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1E0F6E55-8056-42AF-9E0E-72429E5EEC13}"/>
              </a:ext>
            </a:extLst>
          </p:cNvPr>
          <p:cNvCxnSpPr/>
          <p:nvPr/>
        </p:nvCxnSpPr>
        <p:spPr>
          <a:xfrm flipH="1">
            <a:off x="5720118" y="3325238"/>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a:extLst>
              <a:ext uri="{FF2B5EF4-FFF2-40B4-BE49-F238E27FC236}">
                <a16:creationId xmlns:a16="http://schemas.microsoft.com/office/drawing/2014/main" id="{B35668CF-1117-45C0-B4EC-6338CDF98EB4}"/>
              </a:ext>
            </a:extLst>
          </p:cNvPr>
          <p:cNvCxnSpPr>
            <a:cxnSpLocks/>
          </p:cNvCxnSpPr>
          <p:nvPr/>
        </p:nvCxnSpPr>
        <p:spPr>
          <a:xfrm flipH="1">
            <a:off x="7384314" y="3689349"/>
            <a:ext cx="603542" cy="60354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71147C69-DA71-46E5-962A-65820FF15D51}"/>
              </a:ext>
            </a:extLst>
          </p:cNvPr>
          <p:cNvGrpSpPr/>
          <p:nvPr/>
        </p:nvGrpSpPr>
        <p:grpSpPr>
          <a:xfrm>
            <a:off x="9099289" y="183672"/>
            <a:ext cx="3092709" cy="4953934"/>
            <a:chOff x="9099289" y="183672"/>
            <a:chExt cx="3092709" cy="4953934"/>
          </a:xfrm>
        </p:grpSpPr>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825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8" name="等腰三角形 27">
              <a:extLst>
                <a:ext uri="{FF2B5EF4-FFF2-40B4-BE49-F238E27FC236}">
                  <a16:creationId xmlns:a16="http://schemas.microsoft.com/office/drawing/2014/main" id="{704A3A84-72CA-4999-A9E0-0A57D07EC2A7}"/>
                </a:ext>
              </a:extLst>
            </p:cNvPr>
            <p:cNvSpPr/>
            <p:nvPr/>
          </p:nvSpPr>
          <p:spPr>
            <a:xfrm rot="16200000" flipH="1">
              <a:off x="9028672" y="2596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cxnSp>
          <p:nvCxnSpPr>
            <p:cNvPr id="135" name="直接连接符 134">
              <a:extLst>
                <a:ext uri="{FF2B5EF4-FFF2-40B4-BE49-F238E27FC236}">
                  <a16:creationId xmlns:a16="http://schemas.microsoft.com/office/drawing/2014/main" id="{531732DC-3D08-44C2-AA16-736E365FDA39}"/>
                </a:ext>
              </a:extLst>
            </p:cNvPr>
            <p:cNvCxnSpPr/>
            <p:nvPr/>
          </p:nvCxnSpPr>
          <p:spPr>
            <a:xfrm flipH="1">
              <a:off x="9427163" y="183672"/>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BD658CCA-47DF-4FC9-9557-6571C10B56C4}"/>
                </a:ext>
              </a:extLst>
            </p:cNvPr>
            <p:cNvCxnSpPr>
              <a:cxnSpLocks/>
            </p:cNvCxnSpPr>
            <p:nvPr/>
          </p:nvCxnSpPr>
          <p:spPr>
            <a:xfrm flipH="1">
              <a:off x="9427163" y="4524722"/>
              <a:ext cx="612884" cy="612884"/>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pic>
        <p:nvPicPr>
          <p:cNvPr id="58" name="Picture 57">
            <a:extLst>
              <a:ext uri="{FF2B5EF4-FFF2-40B4-BE49-F238E27FC236}">
                <a16:creationId xmlns:a16="http://schemas.microsoft.com/office/drawing/2014/main" id="{4E22296E-DC05-4472-B5B2-82E1711D9E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 y="38524"/>
            <a:ext cx="12177077" cy="6819476"/>
          </a:xfrm>
          <a:prstGeom prst="rect">
            <a:avLst/>
          </a:prstGeom>
        </p:spPr>
      </p:pic>
      <p:grpSp>
        <p:nvGrpSpPr>
          <p:cNvPr id="59" name="Group 58">
            <a:extLst>
              <a:ext uri="{FF2B5EF4-FFF2-40B4-BE49-F238E27FC236}">
                <a16:creationId xmlns:a16="http://schemas.microsoft.com/office/drawing/2014/main" id="{943524DA-F023-43D4-85E6-61A3846ACBE9}"/>
              </a:ext>
            </a:extLst>
          </p:cNvPr>
          <p:cNvGrpSpPr/>
          <p:nvPr/>
        </p:nvGrpSpPr>
        <p:grpSpPr>
          <a:xfrm>
            <a:off x="21745" y="3616398"/>
            <a:ext cx="8578489" cy="2126020"/>
            <a:chOff x="0" y="2941032"/>
            <a:chExt cx="7202912" cy="1467683"/>
          </a:xfrm>
          <a:solidFill>
            <a:srgbClr val="0070C0">
              <a:alpha val="66000"/>
            </a:srgbClr>
          </a:solidFill>
        </p:grpSpPr>
        <p:sp>
          <p:nvSpPr>
            <p:cNvPr id="60" name="Isosceles Triangle 59">
              <a:extLst>
                <a:ext uri="{FF2B5EF4-FFF2-40B4-BE49-F238E27FC236}">
                  <a16:creationId xmlns:a16="http://schemas.microsoft.com/office/drawing/2014/main" id="{FF3A9844-33AC-430E-A6F4-DF77B5C39A84}"/>
                </a:ext>
              </a:extLst>
            </p:cNvPr>
            <p:cNvSpPr/>
            <p:nvPr/>
          </p:nvSpPr>
          <p:spPr>
            <a:xfrm rot="5400000">
              <a:off x="6249210" y="3455012"/>
              <a:ext cx="1467682" cy="439723"/>
            </a:xfrm>
            <a:prstGeom prst="triangle">
              <a:avLst>
                <a:gd name="adj" fmla="val 514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Process 60">
              <a:extLst>
                <a:ext uri="{FF2B5EF4-FFF2-40B4-BE49-F238E27FC236}">
                  <a16:creationId xmlns:a16="http://schemas.microsoft.com/office/drawing/2014/main" id="{F045F71B-F796-4406-B9AE-15BF247961EF}"/>
                </a:ext>
              </a:extLst>
            </p:cNvPr>
            <p:cNvSpPr/>
            <p:nvPr/>
          </p:nvSpPr>
          <p:spPr>
            <a:xfrm>
              <a:off x="0" y="2941032"/>
              <a:ext cx="6760028" cy="146768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Google Shape;318;p44">
            <a:extLst>
              <a:ext uri="{FF2B5EF4-FFF2-40B4-BE49-F238E27FC236}">
                <a16:creationId xmlns:a16="http://schemas.microsoft.com/office/drawing/2014/main" id="{AA3AD3F3-A180-4846-ADEC-13431F2AC6A4}"/>
              </a:ext>
            </a:extLst>
          </p:cNvPr>
          <p:cNvSpPr txBox="1">
            <a:spLocks/>
          </p:cNvSpPr>
          <p:nvPr/>
        </p:nvSpPr>
        <p:spPr>
          <a:xfrm>
            <a:off x="134344" y="3779507"/>
            <a:ext cx="7391180" cy="841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err="1">
                <a:solidFill>
                  <a:schemeClr val="bg1"/>
                </a:solidFill>
              </a:rPr>
              <a:t>Thuật</a:t>
            </a:r>
            <a:r>
              <a:rPr lang="en-US" sz="4000" b="1" dirty="0">
                <a:solidFill>
                  <a:schemeClr val="bg1"/>
                </a:solidFill>
              </a:rPr>
              <a:t> </a:t>
            </a:r>
            <a:r>
              <a:rPr lang="en-US" sz="4000" b="1" dirty="0" err="1">
                <a:solidFill>
                  <a:schemeClr val="bg1"/>
                </a:solidFill>
              </a:rPr>
              <a:t>toán</a:t>
            </a:r>
            <a:r>
              <a:rPr lang="en-US" sz="4000" b="1" dirty="0">
                <a:solidFill>
                  <a:schemeClr val="bg1"/>
                </a:solidFill>
              </a:rPr>
              <a:t> </a:t>
            </a:r>
            <a:r>
              <a:rPr lang="en-US" sz="4000" dirty="0">
                <a:solidFill>
                  <a:srgbClr val="00B0F0"/>
                </a:solidFill>
                <a:latin typeface="Arial Black"/>
                <a:ea typeface="Arial Black"/>
                <a:cs typeface="Arial Black"/>
                <a:sym typeface="Arial Black"/>
              </a:rPr>
              <a:t>CLARANS</a:t>
            </a:r>
          </a:p>
        </p:txBody>
      </p:sp>
      <p:sp>
        <p:nvSpPr>
          <p:cNvPr id="63" name="TextBox 62">
            <a:extLst>
              <a:ext uri="{FF2B5EF4-FFF2-40B4-BE49-F238E27FC236}">
                <a16:creationId xmlns:a16="http://schemas.microsoft.com/office/drawing/2014/main" id="{A75A5ED2-2021-46C1-8B56-B35AF3BB1922}"/>
              </a:ext>
            </a:extLst>
          </p:cNvPr>
          <p:cNvSpPr txBox="1"/>
          <p:nvPr/>
        </p:nvSpPr>
        <p:spPr>
          <a:xfrm>
            <a:off x="134344" y="4573399"/>
            <a:ext cx="6323181" cy="369332"/>
          </a:xfrm>
          <a:prstGeom prst="rect">
            <a:avLst/>
          </a:prstGeom>
          <a:noFill/>
        </p:spPr>
        <p:txBody>
          <a:bodyPr wrap="square" rtlCol="0">
            <a:spAutoFit/>
          </a:bodyPr>
          <a:lstStyle/>
          <a:p>
            <a:r>
              <a:rPr lang="en-US" sz="1800" dirty="0" err="1">
                <a:solidFill>
                  <a:schemeClr val="bg1"/>
                </a:solidFill>
                <a:latin typeface="Yeseva One" panose="00000500000000000000"/>
              </a:rPr>
              <a:t>Nhóm</a:t>
            </a:r>
            <a:r>
              <a:rPr lang="en-US" sz="1800" dirty="0">
                <a:solidFill>
                  <a:schemeClr val="bg1"/>
                </a:solidFill>
                <a:latin typeface="Yeseva One" panose="00000500000000000000"/>
              </a:rPr>
              <a:t> 10</a:t>
            </a:r>
          </a:p>
        </p:txBody>
      </p:sp>
      <p:sp>
        <p:nvSpPr>
          <p:cNvPr id="64" name="TextBox 63">
            <a:extLst>
              <a:ext uri="{FF2B5EF4-FFF2-40B4-BE49-F238E27FC236}">
                <a16:creationId xmlns:a16="http://schemas.microsoft.com/office/drawing/2014/main" id="{A7AEE6B4-6634-4572-BFF3-AD413F9C539A}"/>
              </a:ext>
            </a:extLst>
          </p:cNvPr>
          <p:cNvSpPr txBox="1"/>
          <p:nvPr/>
        </p:nvSpPr>
        <p:spPr>
          <a:xfrm>
            <a:off x="134344" y="5066238"/>
            <a:ext cx="6323181" cy="369332"/>
          </a:xfrm>
          <a:prstGeom prst="rect">
            <a:avLst/>
          </a:prstGeom>
          <a:noFill/>
        </p:spPr>
        <p:txBody>
          <a:bodyPr wrap="square" rtlCol="0">
            <a:spAutoFit/>
          </a:bodyPr>
          <a:lstStyle/>
          <a:p>
            <a:r>
              <a:rPr lang="en-US" sz="1800" dirty="0" err="1">
                <a:solidFill>
                  <a:schemeClr val="bg1"/>
                </a:solidFill>
                <a:latin typeface="Muli"/>
              </a:rPr>
              <a:t>Giáo</a:t>
            </a:r>
            <a:r>
              <a:rPr lang="en-US" sz="1800" dirty="0">
                <a:solidFill>
                  <a:schemeClr val="bg1"/>
                </a:solidFill>
                <a:latin typeface="Muli"/>
              </a:rPr>
              <a:t> </a:t>
            </a:r>
            <a:r>
              <a:rPr lang="en-US" sz="1800" dirty="0" err="1">
                <a:solidFill>
                  <a:schemeClr val="bg1"/>
                </a:solidFill>
                <a:latin typeface="Muli"/>
              </a:rPr>
              <a:t>viên</a:t>
            </a:r>
            <a:r>
              <a:rPr lang="en-US" sz="1800" dirty="0">
                <a:solidFill>
                  <a:schemeClr val="bg1"/>
                </a:solidFill>
                <a:latin typeface="Muli"/>
              </a:rPr>
              <a:t> h</a:t>
            </a:r>
            <a:r>
              <a:rPr lang="vi-VN" sz="1800" dirty="0">
                <a:solidFill>
                  <a:schemeClr val="bg1"/>
                </a:solidFill>
                <a:latin typeface="Muli"/>
              </a:rPr>
              <a:t>ư</a:t>
            </a:r>
            <a:r>
              <a:rPr lang="en-US" sz="1800" dirty="0" err="1">
                <a:solidFill>
                  <a:schemeClr val="bg1"/>
                </a:solidFill>
                <a:latin typeface="Muli"/>
              </a:rPr>
              <a:t>ớng</a:t>
            </a:r>
            <a:r>
              <a:rPr lang="en-US" sz="1800" dirty="0">
                <a:solidFill>
                  <a:schemeClr val="bg1"/>
                </a:solidFill>
                <a:latin typeface="Muli"/>
              </a:rPr>
              <a:t> </a:t>
            </a:r>
            <a:r>
              <a:rPr lang="en-US" sz="1800" dirty="0" err="1">
                <a:solidFill>
                  <a:schemeClr val="bg1"/>
                </a:solidFill>
                <a:latin typeface="Muli"/>
              </a:rPr>
              <a:t>dẫn</a:t>
            </a:r>
            <a:r>
              <a:rPr lang="en-US" sz="1800" dirty="0">
                <a:solidFill>
                  <a:schemeClr val="bg1"/>
                </a:solidFill>
                <a:latin typeface="Muli"/>
              </a:rPr>
              <a:t> : Lê </a:t>
            </a:r>
            <a:r>
              <a:rPr lang="en-US" sz="1800" dirty="0" err="1">
                <a:solidFill>
                  <a:schemeClr val="bg1"/>
                </a:solidFill>
                <a:latin typeface="Muli"/>
              </a:rPr>
              <a:t>Thị</a:t>
            </a:r>
            <a:r>
              <a:rPr lang="en-US" sz="1800" dirty="0">
                <a:solidFill>
                  <a:schemeClr val="bg1"/>
                </a:solidFill>
                <a:latin typeface="Muli"/>
              </a:rPr>
              <a:t> Tú </a:t>
            </a:r>
            <a:r>
              <a:rPr lang="en-US" sz="1800" dirty="0" err="1">
                <a:solidFill>
                  <a:schemeClr val="bg1"/>
                </a:solidFill>
                <a:latin typeface="Muli"/>
              </a:rPr>
              <a:t>Kiên</a:t>
            </a:r>
            <a:r>
              <a:rPr lang="en-US" sz="1800" dirty="0">
                <a:solidFill>
                  <a:schemeClr val="bg1"/>
                </a:solidFill>
                <a:latin typeface="Muli"/>
              </a:rPr>
              <a:t> </a:t>
            </a:r>
          </a:p>
        </p:txBody>
      </p:sp>
    </p:spTree>
    <p:extLst>
      <p:ext uri="{BB962C8B-B14F-4D97-AF65-F5344CB8AC3E}">
        <p14:creationId xmlns:p14="http://schemas.microsoft.com/office/powerpoint/2010/main" val="15694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477E75-795F-4C10-95B2-C6554053ABA2}"/>
              </a:ext>
            </a:extLst>
          </p:cNvPr>
          <p:cNvGrpSpPr/>
          <p:nvPr/>
        </p:nvGrpSpPr>
        <p:grpSpPr>
          <a:xfrm>
            <a:off x="0" y="330395"/>
            <a:ext cx="5220951" cy="1055710"/>
            <a:chOff x="0" y="330395"/>
            <a:chExt cx="5220951" cy="1055710"/>
          </a:xfrm>
        </p:grpSpPr>
        <p:grpSp>
          <p:nvGrpSpPr>
            <p:cNvPr id="55" name="组合 54">
              <a:extLst>
                <a:ext uri="{FF2B5EF4-FFF2-40B4-BE49-F238E27FC236}">
                  <a16:creationId xmlns:a16="http://schemas.microsoft.com/office/drawing/2014/main" id="{ABEC3B3E-1F4A-4BC9-B643-6ADC8280C6E6}"/>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8068F004-407C-4147-9B09-0217DA082063}"/>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F35C1B21-1E70-4B0C-8838-F6E5A8D867AB}"/>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7DB8098C-CD3B-4A5E-97B0-CC365C2F3C1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78152353-2D3E-499C-926A-86248D1FE4C3}"/>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BE363879-A45D-4E69-AB21-3195E9C21C47}"/>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B56A391D-250B-4C8F-84AD-AB9ABEC92725}"/>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579D310E-1296-4798-84B9-F4342846A770}"/>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56" name="文本框 55">
              <a:extLst>
                <a:ext uri="{FF2B5EF4-FFF2-40B4-BE49-F238E27FC236}">
                  <a16:creationId xmlns:a16="http://schemas.microsoft.com/office/drawing/2014/main" id="{7415FFF0-1CF6-4BB1-A59E-CA659DEE38CF}"/>
                </a:ext>
              </a:extLst>
            </p:cNvPr>
            <p:cNvSpPr txBox="1"/>
            <p:nvPr/>
          </p:nvSpPr>
          <p:spPr>
            <a:xfrm>
              <a:off x="1216192" y="605359"/>
              <a:ext cx="400475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Tổng</a:t>
              </a:r>
              <a:r>
                <a:rPr kumimoji="0" lang="en-US" altLang="zh-CN" sz="28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quan</a:t>
              </a:r>
              <a:endParaRPr kumimoji="0" lang="zh-CN" altLang="en-US" sz="28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57" name="组合 56">
              <a:extLst>
                <a:ext uri="{FF2B5EF4-FFF2-40B4-BE49-F238E27FC236}">
                  <a16:creationId xmlns:a16="http://schemas.microsoft.com/office/drawing/2014/main" id="{0D33BEC0-4812-488A-B040-1BF6698E6A6D}"/>
                </a:ext>
              </a:extLst>
            </p:cNvPr>
            <p:cNvGrpSpPr/>
            <p:nvPr/>
          </p:nvGrpSpPr>
          <p:grpSpPr>
            <a:xfrm>
              <a:off x="3416530" y="575300"/>
              <a:ext cx="168045" cy="168045"/>
              <a:chOff x="3300742" y="531547"/>
              <a:chExt cx="878349" cy="878349"/>
            </a:xfrm>
          </p:grpSpPr>
          <p:sp>
            <p:nvSpPr>
              <p:cNvPr id="82" name="椭圆 81">
                <a:extLst>
                  <a:ext uri="{FF2B5EF4-FFF2-40B4-BE49-F238E27FC236}">
                    <a16:creationId xmlns:a16="http://schemas.microsoft.com/office/drawing/2014/main" id="{F2AE6398-7EE1-4C3E-B546-61D541C6D5C2}"/>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DA1FA1AA-8F8C-40AB-9C52-D196AE3962C1}"/>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5483554C-0CE0-4416-BC9E-AA7AF2D057C4}"/>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EE3B371D-79CE-441E-A9BB-3646641B6B0B}"/>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E3CE45B2-C7E2-4055-BB81-E660203D8749}"/>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7C18EC0E-6513-4512-BF82-CF2BD582CEE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27760A76-7167-42DD-B433-21E5C4CD1D59}"/>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10E5A5EB-A68C-4554-9F82-9893F4EA61EA}"/>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4E0A7A85-F828-4A37-B498-4F391F773FAE}"/>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2566711C-C86C-4996-9D15-CC3294D65F8E}"/>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useBgFill="1">
        <p:nvSpPr>
          <p:cNvPr id="140" name="TextBox 139">
            <a:extLst>
              <a:ext uri="{FF2B5EF4-FFF2-40B4-BE49-F238E27FC236}">
                <a16:creationId xmlns:a16="http://schemas.microsoft.com/office/drawing/2014/main" id="{7CC219B9-AA9D-4682-87EF-7566EAF3E822}"/>
              </a:ext>
            </a:extLst>
          </p:cNvPr>
          <p:cNvSpPr txBox="1"/>
          <p:nvPr/>
        </p:nvSpPr>
        <p:spPr>
          <a:xfrm>
            <a:off x="952409" y="1476234"/>
            <a:ext cx="8083320" cy="584775"/>
          </a:xfrm>
          <a:prstGeom prst="rect">
            <a:avLst/>
          </a:prstGeom>
        </p:spPr>
        <p:txBody>
          <a:bodyPr wrap="square" rtlCol="0">
            <a:spAutoFit/>
          </a:bodyPr>
          <a:lstStyle/>
          <a:p>
            <a:r>
              <a:rPr lang="en-US" sz="1600" dirty="0" err="1">
                <a:solidFill>
                  <a:schemeClr val="bg1"/>
                </a:solidFill>
              </a:rPr>
              <a:t>Thuật</a:t>
            </a:r>
            <a:r>
              <a:rPr lang="en-US" sz="1600" dirty="0">
                <a:solidFill>
                  <a:schemeClr val="bg1"/>
                </a:solidFill>
              </a:rPr>
              <a:t> </a:t>
            </a:r>
            <a:r>
              <a:rPr lang="en-US" sz="1600" dirty="0" err="1">
                <a:solidFill>
                  <a:schemeClr val="bg1"/>
                </a:solidFill>
              </a:rPr>
              <a:t>toán</a:t>
            </a:r>
            <a:r>
              <a:rPr lang="en-US" sz="1600" dirty="0">
                <a:solidFill>
                  <a:schemeClr val="bg1"/>
                </a:solidFill>
              </a:rPr>
              <a:t> CLARANS </a:t>
            </a:r>
            <a:r>
              <a:rPr lang="en-US" sz="1600" dirty="0" err="1">
                <a:solidFill>
                  <a:schemeClr val="bg1"/>
                </a:solidFill>
              </a:rPr>
              <a:t>sử</a:t>
            </a:r>
            <a:r>
              <a:rPr lang="en-US" sz="1600" dirty="0">
                <a:solidFill>
                  <a:schemeClr val="bg1"/>
                </a:solidFill>
              </a:rPr>
              <a:t> </a:t>
            </a:r>
            <a:r>
              <a:rPr lang="en-US" sz="1600" dirty="0" err="1">
                <a:solidFill>
                  <a:schemeClr val="bg1"/>
                </a:solidFill>
              </a:rPr>
              <a:t>dụng</a:t>
            </a:r>
            <a:r>
              <a:rPr lang="en-US" sz="1600" dirty="0">
                <a:solidFill>
                  <a:schemeClr val="bg1"/>
                </a:solidFill>
              </a:rPr>
              <a:t> </a:t>
            </a:r>
            <a:r>
              <a:rPr lang="en-US" sz="1600" dirty="0" err="1">
                <a:solidFill>
                  <a:schemeClr val="bg1"/>
                </a:solidFill>
              </a:rPr>
              <a:t>ph</a:t>
            </a:r>
            <a:r>
              <a:rPr lang="vi-VN" sz="1600" dirty="0">
                <a:solidFill>
                  <a:schemeClr val="bg1"/>
                </a:solidFill>
              </a:rPr>
              <a:t>ư</a:t>
            </a:r>
            <a:r>
              <a:rPr lang="en-US" sz="1600" dirty="0" err="1">
                <a:solidFill>
                  <a:schemeClr val="bg1"/>
                </a:solidFill>
              </a:rPr>
              <a:t>ơng</a:t>
            </a:r>
            <a:r>
              <a:rPr lang="en-US" sz="1600" dirty="0">
                <a:solidFill>
                  <a:schemeClr val="bg1"/>
                </a:solidFill>
              </a:rPr>
              <a:t> </a:t>
            </a:r>
            <a:r>
              <a:rPr lang="en-US" sz="1600" dirty="0" err="1">
                <a:solidFill>
                  <a:schemeClr val="bg1"/>
                </a:solidFill>
              </a:rPr>
              <a:t>pháp</a:t>
            </a:r>
            <a:r>
              <a:rPr lang="en-US" sz="1600" dirty="0">
                <a:solidFill>
                  <a:schemeClr val="bg1"/>
                </a:solidFill>
              </a:rPr>
              <a:t> </a:t>
            </a:r>
            <a:r>
              <a:rPr lang="en-US" sz="1600" dirty="0" err="1">
                <a:solidFill>
                  <a:schemeClr val="bg1"/>
                </a:solidFill>
              </a:rPr>
              <a:t>phân</a:t>
            </a:r>
            <a:r>
              <a:rPr lang="en-US" sz="1600" dirty="0">
                <a:solidFill>
                  <a:schemeClr val="bg1"/>
                </a:solidFill>
              </a:rPr>
              <a:t> </a:t>
            </a:r>
            <a:r>
              <a:rPr lang="en-US" sz="1600" dirty="0" err="1">
                <a:solidFill>
                  <a:schemeClr val="bg1"/>
                </a:solidFill>
              </a:rPr>
              <a:t>vùng</a:t>
            </a:r>
            <a:r>
              <a:rPr lang="en-US" sz="1600" dirty="0">
                <a:solidFill>
                  <a:schemeClr val="bg1"/>
                </a:solidFill>
              </a:rPr>
              <a:t>(</a:t>
            </a:r>
            <a:r>
              <a:rPr lang="en-US" altLang="en-US" sz="1600" dirty="0" err="1">
                <a:solidFill>
                  <a:schemeClr val="bg1"/>
                </a:solidFill>
                <a:latin typeface="Arial" panose="020B0604020202020204" pitchFamily="34" charset="0"/>
              </a:rPr>
              <a:t>Thuộc</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nhóm</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thuật</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toán</a:t>
            </a:r>
            <a:r>
              <a:rPr lang="en-US" altLang="en-US" sz="1600"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phân</a:t>
            </a:r>
            <a:r>
              <a:rPr lang="en-US" altLang="en-US" sz="1600" b="1"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cụm</a:t>
            </a:r>
            <a:r>
              <a:rPr lang="en-US" altLang="en-US" sz="1600" b="1"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dựa</a:t>
            </a:r>
            <a:r>
              <a:rPr lang="en-US" altLang="en-US" sz="1600" b="1"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trên</a:t>
            </a:r>
            <a:r>
              <a:rPr lang="en-US" altLang="en-US" sz="1600" b="1"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đại</a:t>
            </a:r>
            <a:r>
              <a:rPr lang="en-US" altLang="en-US" sz="1600" b="1" dirty="0">
                <a:solidFill>
                  <a:schemeClr val="bg1"/>
                </a:solidFill>
                <a:latin typeface="Arial" panose="020B0604020202020204" pitchFamily="34" charset="0"/>
              </a:rPr>
              <a:t> </a:t>
            </a:r>
            <a:r>
              <a:rPr lang="en-US" altLang="en-US" sz="1600" b="1" dirty="0" err="1">
                <a:solidFill>
                  <a:schemeClr val="bg1"/>
                </a:solidFill>
                <a:latin typeface="Arial" panose="020B0604020202020204" pitchFamily="34" charset="0"/>
              </a:rPr>
              <a:t>diện</a:t>
            </a:r>
            <a:r>
              <a:rPr lang="en-US" altLang="en-US" sz="1600" b="1" dirty="0">
                <a:solidFill>
                  <a:schemeClr val="bg1"/>
                </a:solidFill>
                <a:latin typeface="Arial" panose="020B0604020202020204" pitchFamily="34" charset="0"/>
              </a:rPr>
              <a:t> (medoid-based clustering)</a:t>
            </a:r>
            <a:r>
              <a:rPr lang="en-US" sz="1600" dirty="0">
                <a:solidFill>
                  <a:schemeClr val="bg1"/>
                </a:solidFill>
              </a:rPr>
              <a:t>) </a:t>
            </a:r>
            <a:endParaRPr lang="en-US" sz="1600" b="1" dirty="0">
              <a:solidFill>
                <a:schemeClr val="bg1"/>
              </a:solidFill>
              <a:latin typeface="Yeseva One" panose="00000500000000000000"/>
              <a:cs typeface="Times New Roman" panose="02020603050405020304" pitchFamily="18" charset="0"/>
            </a:endParaRPr>
          </a:p>
        </p:txBody>
      </p:sp>
      <p:sp>
        <p:nvSpPr>
          <p:cNvPr id="8" name="Rectangle 3">
            <a:extLst>
              <a:ext uri="{FF2B5EF4-FFF2-40B4-BE49-F238E27FC236}">
                <a16:creationId xmlns:a16="http://schemas.microsoft.com/office/drawing/2014/main" id="{0C7C33C7-4E8F-4B7C-8010-734EB41027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AC5FC407-356E-4868-B435-DEC70FCA1FFF}"/>
              </a:ext>
            </a:extLst>
          </p:cNvPr>
          <p:cNvSpPr/>
          <p:nvPr/>
        </p:nvSpPr>
        <p:spPr>
          <a:xfrm>
            <a:off x="952409" y="2329947"/>
            <a:ext cx="10495520" cy="369332"/>
          </a:xfrm>
          <a:prstGeom prst="rect">
            <a:avLst/>
          </a:prstGeom>
        </p:spPr>
        <p:txBody>
          <a:bodyPr wrap="square">
            <a:spAutoFit/>
          </a:bodyPr>
          <a:lstStyle/>
          <a:p>
            <a:r>
              <a:rPr lang="vi-VN" dirty="0">
                <a:solidFill>
                  <a:schemeClr val="bg1"/>
                </a:solidFill>
              </a:rPr>
              <a:t>Nó trình bày sự đánh đổi giữa chi phí và hiệu quả của việc sử dụng mẫu để thu được phân cụm.</a:t>
            </a:r>
            <a:endParaRPr lang="en-US" dirty="0">
              <a:solidFill>
                <a:schemeClr val="bg1"/>
              </a:solidFill>
            </a:endParaRPr>
          </a:p>
        </p:txBody>
      </p:sp>
      <p:sp>
        <p:nvSpPr>
          <p:cNvPr id="10" name="Rectangle 9">
            <a:extLst>
              <a:ext uri="{FF2B5EF4-FFF2-40B4-BE49-F238E27FC236}">
                <a16:creationId xmlns:a16="http://schemas.microsoft.com/office/drawing/2014/main" id="{7AD833EC-0689-4C63-AE8E-17832C9CE6BC}"/>
              </a:ext>
            </a:extLst>
          </p:cNvPr>
          <p:cNvSpPr/>
          <p:nvPr/>
        </p:nvSpPr>
        <p:spPr>
          <a:xfrm>
            <a:off x="952408" y="3245216"/>
            <a:ext cx="10325191" cy="369332"/>
          </a:xfrm>
          <a:prstGeom prst="rect">
            <a:avLst/>
          </a:prstGeom>
        </p:spPr>
        <p:txBody>
          <a:bodyPr wrap="square">
            <a:spAutoFit/>
          </a:bodyPr>
          <a:lstStyle/>
          <a:p>
            <a:pPr lvl="0" defTabSz="914400" eaLnBrk="0" fontAlgn="base" hangingPunct="0">
              <a:spcBef>
                <a:spcPct val="0"/>
              </a:spcBef>
              <a:spcAft>
                <a:spcPct val="0"/>
              </a:spcAft>
            </a:pPr>
            <a:r>
              <a:rPr lang="en-US" altLang="en-US" dirty="0" err="1">
                <a:solidFill>
                  <a:schemeClr val="bg1"/>
                </a:solidFill>
                <a:latin typeface="Arial" panose="020B0604020202020204" pitchFamily="34" charset="0"/>
              </a:rPr>
              <a:t>Khắc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phục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hạn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chế</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của</a:t>
            </a:r>
            <a:r>
              <a:rPr lang="en-US" altLang="en-US" dirty="0">
                <a:solidFill>
                  <a:schemeClr val="bg1"/>
                </a:solidFill>
                <a:latin typeface="Arial" panose="020B0604020202020204" pitchFamily="34" charset="0"/>
              </a:rPr>
              <a:t> </a:t>
            </a:r>
            <a:r>
              <a:rPr lang="en-US" altLang="en-US" b="1" dirty="0">
                <a:solidFill>
                  <a:schemeClr val="bg1"/>
                </a:solidFill>
                <a:latin typeface="Arial" panose="020B0604020202020204" pitchFamily="34" charset="0"/>
              </a:rPr>
              <a:t>k-means</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bằng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cách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sử</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dụng</a:t>
            </a:r>
            <a:r>
              <a:rPr lang="en-US" altLang="en-US" dirty="0">
                <a:solidFill>
                  <a:schemeClr val="bg1"/>
                </a:solidFill>
                <a:latin typeface="Arial" panose="020B0604020202020204" pitchFamily="34" charset="0"/>
              </a:rPr>
              <a:t> </a:t>
            </a:r>
            <a:r>
              <a:rPr lang="en-US" altLang="en-US" b="1" dirty="0">
                <a:solidFill>
                  <a:schemeClr val="bg1"/>
                </a:solidFill>
                <a:latin typeface="Arial" panose="020B0604020202020204" pitchFamily="34" charset="0"/>
              </a:rPr>
              <a:t>medoids</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thay</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vì</a:t>
            </a:r>
            <a:r>
              <a:rPr lang="en-US" altLang="en-US" dirty="0">
                <a:solidFill>
                  <a:schemeClr val="bg1"/>
                </a:solidFill>
                <a:latin typeface="Arial" panose="020B0604020202020204" pitchFamily="34" charset="0"/>
              </a:rPr>
              <a:t> </a:t>
            </a:r>
            <a:r>
              <a:rPr lang="en-US" altLang="en-US" b="1" dirty="0">
                <a:solidFill>
                  <a:schemeClr val="bg1"/>
                </a:solidFill>
                <a:latin typeface="Arial" panose="020B0604020202020204" pitchFamily="34" charset="0"/>
              </a:rPr>
              <a:t>centroids</a:t>
            </a:r>
            <a:r>
              <a:rPr lang="en-US" altLang="en-US" dirty="0">
                <a:solidFill>
                  <a:schemeClr val="bg1"/>
                </a:solidFill>
                <a:latin typeface="Arial" panose="020B0604020202020204" pitchFamily="34" charset="0"/>
              </a:rPr>
              <a:t>.</a:t>
            </a:r>
          </a:p>
        </p:txBody>
      </p:sp>
      <p:sp>
        <p:nvSpPr>
          <p:cNvPr id="14" name="Rectangle 13">
            <a:extLst>
              <a:ext uri="{FF2B5EF4-FFF2-40B4-BE49-F238E27FC236}">
                <a16:creationId xmlns:a16="http://schemas.microsoft.com/office/drawing/2014/main" id="{7B754494-2C13-4F1B-8850-FB3DEE71ACF1}"/>
              </a:ext>
            </a:extLst>
          </p:cNvPr>
          <p:cNvSpPr/>
          <p:nvPr/>
        </p:nvSpPr>
        <p:spPr>
          <a:xfrm>
            <a:off x="952409" y="4160485"/>
            <a:ext cx="10495520" cy="646331"/>
          </a:xfrm>
          <a:prstGeom prst="rect">
            <a:avLst/>
          </a:prstGeom>
        </p:spPr>
        <p:txBody>
          <a:bodyPr wrap="square">
            <a:spAutoFit/>
          </a:bodyPr>
          <a:lstStyle/>
          <a:p>
            <a:pPr lvl="0" defTabSz="914400" eaLnBrk="0" fontAlgn="base" hangingPunct="0">
              <a:spcBef>
                <a:spcPct val="0"/>
              </a:spcBef>
              <a:spcAft>
                <a:spcPct val="0"/>
              </a:spcAft>
            </a:pPr>
            <a:r>
              <a:rPr lang="en-US" altLang="en-US" dirty="0" err="1">
                <a:solidFill>
                  <a:schemeClr val="bg1"/>
                </a:solidFill>
                <a:latin typeface="Arial" panose="020B0604020202020204" pitchFamily="34" charset="0"/>
              </a:rPr>
              <a:t>Cải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tiến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thuật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toán</a:t>
            </a:r>
            <a:r>
              <a:rPr lang="en-US" altLang="en-US" dirty="0">
                <a:solidFill>
                  <a:schemeClr val="bg1"/>
                </a:solidFill>
                <a:latin typeface="Arial" panose="020B0604020202020204" pitchFamily="34" charset="0"/>
              </a:rPr>
              <a:t> </a:t>
            </a:r>
            <a:r>
              <a:rPr lang="en-US" altLang="en-US" b="1" dirty="0">
                <a:solidFill>
                  <a:schemeClr val="bg1"/>
                </a:solidFill>
                <a:latin typeface="Arial" panose="020B0604020202020204" pitchFamily="34" charset="0"/>
              </a:rPr>
              <a:t>CLARA</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giúp</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tối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ưu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hóa</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việc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tìm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kiếm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tập</a:t>
            </a:r>
            <a:r>
              <a:rPr lang="en-US" altLang="en-US" dirty="0">
                <a:solidFill>
                  <a:schemeClr val="bg1"/>
                </a:solidFill>
                <a:latin typeface="Arial" panose="020B0604020202020204" pitchFamily="34" charset="0"/>
              </a:rPr>
              <a:t> medoid </a:t>
            </a:r>
            <a:r>
              <a:rPr lang="en-US" altLang="en-US" dirty="0" err="1">
                <a:solidFill>
                  <a:schemeClr val="bg1"/>
                </a:solidFill>
                <a:latin typeface="Arial" panose="020B0604020202020204" pitchFamily="34" charset="0"/>
              </a:rPr>
              <a:t>tốt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nhất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bằng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cách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áp</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dụng</a:t>
            </a:r>
            <a:r>
              <a:rPr lang="en-US" altLang="en-US" dirty="0">
                <a:solidFill>
                  <a:schemeClr val="bg1"/>
                </a:solidFill>
                <a:latin typeface="Arial" panose="020B0604020202020204" pitchFamily="34" charset="0"/>
              </a:rPr>
              <a:t> </a:t>
            </a:r>
            <a:r>
              <a:rPr lang="en-US" altLang="en-US" b="1" dirty="0">
                <a:solidFill>
                  <a:schemeClr val="bg1"/>
                </a:solidFill>
                <a:latin typeface="Arial" panose="020B0604020202020204" pitchFamily="34" charset="0"/>
              </a:rPr>
              <a:t>randomized search</a:t>
            </a:r>
            <a:r>
              <a:rPr lang="en-US" altLang="en-US" dirty="0">
                <a:solidFill>
                  <a:schemeClr val="bg1"/>
                </a:solidFill>
                <a:latin typeface="Arial" panose="020B0604020202020204" pitchFamily="34" charset="0"/>
              </a:rPr>
              <a:t>. </a:t>
            </a:r>
            <a:endParaRPr lang="en-US" dirty="0">
              <a:solidFill>
                <a:schemeClr val="bg1"/>
              </a:solidFill>
            </a:endParaRPr>
          </a:p>
        </p:txBody>
      </p:sp>
      <p:sp>
        <p:nvSpPr>
          <p:cNvPr id="16" name="Rectangle 15">
            <a:extLst>
              <a:ext uri="{FF2B5EF4-FFF2-40B4-BE49-F238E27FC236}">
                <a16:creationId xmlns:a16="http://schemas.microsoft.com/office/drawing/2014/main" id="{F0C8D693-A0AA-496B-8C94-16DD57E12C97}"/>
              </a:ext>
            </a:extLst>
          </p:cNvPr>
          <p:cNvSpPr/>
          <p:nvPr/>
        </p:nvSpPr>
        <p:spPr>
          <a:xfrm>
            <a:off x="952409" y="5352753"/>
            <a:ext cx="10190720" cy="646331"/>
          </a:xfrm>
          <a:prstGeom prst="rect">
            <a:avLst/>
          </a:prstGeom>
        </p:spPr>
        <p:txBody>
          <a:bodyPr wrap="square">
            <a:spAutoFit/>
          </a:bodyPr>
          <a:lstStyle/>
          <a:p>
            <a:pPr lvl="0" defTabSz="914400" eaLnBrk="0" fontAlgn="base" hangingPunct="0">
              <a:spcBef>
                <a:spcPct val="0"/>
              </a:spcBef>
              <a:spcAft>
                <a:spcPct val="0"/>
              </a:spcAft>
            </a:pPr>
            <a:r>
              <a:rPr lang="en-US" altLang="en-US" b="1" dirty="0" err="1">
                <a:solidFill>
                  <a:schemeClr val="bg1"/>
                </a:solidFill>
                <a:latin typeface="Arial" panose="020B0604020202020204" pitchFamily="34" charset="0"/>
              </a:rPr>
              <a:t>numLocal</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Số</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lần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tìm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kiếm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cục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bộ</a:t>
            </a:r>
            <a:r>
              <a:rPr lang="en-US" altLang="en-US" dirty="0">
                <a:solidFill>
                  <a:schemeClr val="bg1"/>
                </a:solidFill>
                <a:latin typeface="Arial" panose="020B0604020202020204" pitchFamily="34" charset="0"/>
              </a:rPr>
              <a:t> (bao </a:t>
            </a:r>
            <a:r>
              <a:rPr lang="en-US" altLang="en-US" dirty="0" err="1">
                <a:solidFill>
                  <a:schemeClr val="bg1"/>
                </a:solidFill>
                <a:latin typeface="Arial" panose="020B0604020202020204" pitchFamily="34" charset="0"/>
              </a:rPr>
              <a:t>nhiêu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lần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thử</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tìm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tập</a:t>
            </a:r>
            <a:r>
              <a:rPr lang="en-US" altLang="en-US" dirty="0">
                <a:solidFill>
                  <a:schemeClr val="bg1"/>
                </a:solidFill>
                <a:latin typeface="Arial" panose="020B0604020202020204" pitchFamily="34" charset="0"/>
              </a:rPr>
              <a:t> medoid </a:t>
            </a:r>
            <a:r>
              <a:rPr lang="en-US" altLang="en-US" dirty="0" err="1">
                <a:solidFill>
                  <a:schemeClr val="bg1"/>
                </a:solidFill>
                <a:latin typeface="Arial" panose="020B0604020202020204" pitchFamily="34" charset="0"/>
              </a:rPr>
              <a:t>tối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ưu</a:t>
            </a:r>
            <a:r>
              <a:rPr lang="en-US" altLang="en-US" dirty="0">
                <a:solidFill>
                  <a:schemeClr val="bg1"/>
                </a:solidFill>
                <a:latin typeface="Arial" panose="020B0604020202020204" pitchFamily="34" charset="0"/>
              </a:rPr>
              <a:t>).</a:t>
            </a:r>
          </a:p>
          <a:p>
            <a:pPr lvl="0" defTabSz="914400" eaLnBrk="0" fontAlgn="base" hangingPunct="0">
              <a:spcBef>
                <a:spcPct val="0"/>
              </a:spcBef>
              <a:spcAft>
                <a:spcPct val="0"/>
              </a:spcAft>
            </a:pPr>
            <a:r>
              <a:rPr lang="en-US" altLang="en-US" b="1" dirty="0" err="1">
                <a:solidFill>
                  <a:schemeClr val="bg1"/>
                </a:solidFill>
                <a:latin typeface="Arial" panose="020B0604020202020204" pitchFamily="34" charset="0"/>
              </a:rPr>
              <a:t>maxNeighbor</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Số</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lượng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lân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cận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thử</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nghiệm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trước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khi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quyết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định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chấp</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nhận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một</a:t>
            </a:r>
            <a:r>
              <a:rPr lang="en-US" altLang="en-US" dirty="0">
                <a:solidFill>
                  <a:schemeClr val="bg1"/>
                </a:solidFill>
                <a:latin typeface="Arial" panose="020B0604020202020204" pitchFamily="34" charset="0"/>
              </a:rPr>
              <a:t> medoid </a:t>
            </a:r>
            <a:r>
              <a:rPr lang="en-US" altLang="en-US" dirty="0" err="1">
                <a:solidFill>
                  <a:schemeClr val="bg1"/>
                </a:solidFill>
                <a:latin typeface="Arial" panose="020B0604020202020204" pitchFamily="34" charset="0"/>
              </a:rPr>
              <a:t>mới</a:t>
            </a:r>
            <a:r>
              <a:rPr lang="en-US" altLang="en-US" dirty="0">
                <a:solidFill>
                  <a:schemeClr val="bg1"/>
                </a:solidFill>
                <a:latin typeface="Arial" panose="020B0604020202020204" pitchFamily="34" charset="0"/>
              </a:rPr>
              <a:t>. </a:t>
            </a:r>
          </a:p>
        </p:txBody>
      </p:sp>
    </p:spTree>
    <p:extLst>
      <p:ext uri="{BB962C8B-B14F-4D97-AF65-F5344CB8AC3E}">
        <p14:creationId xmlns:p14="http://schemas.microsoft.com/office/powerpoint/2010/main" val="114087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6">
            <a:extLst>
              <a:ext uri="{FF2B5EF4-FFF2-40B4-BE49-F238E27FC236}">
                <a16:creationId xmlns:a16="http://schemas.microsoft.com/office/drawing/2014/main" id="{0B48807E-4BF0-45D8-B50D-61120BA94241}"/>
              </a:ext>
            </a:extLst>
          </p:cNvPr>
          <p:cNvGrpSpPr/>
          <p:nvPr/>
        </p:nvGrpSpPr>
        <p:grpSpPr>
          <a:xfrm>
            <a:off x="858982" y="1718065"/>
            <a:ext cx="10880436" cy="4429331"/>
            <a:chOff x="1088346" y="1882953"/>
            <a:chExt cx="10031527" cy="3832767"/>
          </a:xfrm>
        </p:grpSpPr>
        <p:sp>
          <p:nvSpPr>
            <p:cNvPr id="34" name="任意多边形 27">
              <a:extLst>
                <a:ext uri="{FF2B5EF4-FFF2-40B4-BE49-F238E27FC236}">
                  <a16:creationId xmlns:a16="http://schemas.microsoft.com/office/drawing/2014/main" id="{12291289-87AE-4D26-8E89-C330CDD9B0D9}"/>
                </a:ext>
              </a:extLst>
            </p:cNvPr>
            <p:cNvSpPr/>
            <p:nvPr/>
          </p:nvSpPr>
          <p:spPr>
            <a:xfrm>
              <a:off x="5874189" y="1882953"/>
              <a:ext cx="2890787" cy="3277609"/>
            </a:xfrm>
            <a:custGeom>
              <a:avLst/>
              <a:gdLst>
                <a:gd name="connsiteX0" fmla="*/ 125412 w 2340655"/>
                <a:gd name="connsiteY0" fmla="*/ 0 h 3277609"/>
                <a:gd name="connsiteX1" fmla="*/ 2215243 w 2340655"/>
                <a:gd name="connsiteY1" fmla="*/ 0 h 3277609"/>
                <a:gd name="connsiteX2" fmla="*/ 2340655 w 2340655"/>
                <a:gd name="connsiteY2" fmla="*/ 125412 h 3277609"/>
                <a:gd name="connsiteX3" fmla="*/ 2340655 w 2340655"/>
                <a:gd name="connsiteY3" fmla="*/ 3114060 h 3277609"/>
                <a:gd name="connsiteX4" fmla="*/ 2308687 w 2340655"/>
                <a:gd name="connsiteY4" fmla="*/ 3121709 h 3277609"/>
                <a:gd name="connsiteX5" fmla="*/ 1262893 w 2340655"/>
                <a:gd name="connsiteY5" fmla="*/ 3277596 h 3277609"/>
                <a:gd name="connsiteX6" fmla="*/ 104585 w 2340655"/>
                <a:gd name="connsiteY6" fmla="*/ 3135742 h 3277609"/>
                <a:gd name="connsiteX7" fmla="*/ 0 w 2340655"/>
                <a:gd name="connsiteY7" fmla="*/ 3119355 h 3277609"/>
                <a:gd name="connsiteX8" fmla="*/ 0 w 2340655"/>
                <a:gd name="connsiteY8" fmla="*/ 125412 h 3277609"/>
                <a:gd name="connsiteX9" fmla="*/ 125412 w 2340655"/>
                <a:gd name="connsiteY9" fmla="*/ 0 h 327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3277609">
                  <a:moveTo>
                    <a:pt x="125412" y="0"/>
                  </a:moveTo>
                  <a:lnTo>
                    <a:pt x="2215243" y="0"/>
                  </a:lnTo>
                  <a:cubicBezTo>
                    <a:pt x="2284506" y="0"/>
                    <a:pt x="2340655" y="56149"/>
                    <a:pt x="2340655" y="125412"/>
                  </a:cubicBezTo>
                  <a:lnTo>
                    <a:pt x="2340655" y="3114060"/>
                  </a:lnTo>
                  <a:lnTo>
                    <a:pt x="2308687" y="3121709"/>
                  </a:lnTo>
                  <a:cubicBezTo>
                    <a:pt x="2086124" y="3174182"/>
                    <a:pt x="1598989" y="3278957"/>
                    <a:pt x="1262893" y="3277596"/>
                  </a:cubicBezTo>
                  <a:cubicBezTo>
                    <a:pt x="926797" y="3276236"/>
                    <a:pt x="491709" y="3198335"/>
                    <a:pt x="104585" y="3135742"/>
                  </a:cubicBezTo>
                  <a:lnTo>
                    <a:pt x="0" y="3119355"/>
                  </a:lnTo>
                  <a:lnTo>
                    <a:pt x="0" y="125412"/>
                  </a:lnTo>
                  <a:cubicBezTo>
                    <a:pt x="0" y="56149"/>
                    <a:pt x="56149" y="0"/>
                    <a:pt x="125412" y="0"/>
                  </a:cubicBezTo>
                  <a:close/>
                </a:path>
              </a:pathLst>
            </a:custGeom>
            <a:gradFill>
              <a:gsLst>
                <a:gs pos="0">
                  <a:srgbClr val="5AD9FC">
                    <a:alpha val="60000"/>
                  </a:srgbClr>
                </a:gs>
                <a:gs pos="100000">
                  <a:srgbClr val="0361D3">
                    <a:alpha val="55000"/>
                  </a:srgbClr>
                </a:gs>
              </a:gsLst>
              <a:lin ang="5400000" scaled="1"/>
            </a:grad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endParaRPr lang="zh-CN" altLang="en-US" sz="1400" dirty="0">
                <a:solidFill>
                  <a:srgbClr val="FFFFFF"/>
                </a:solidFill>
                <a:latin typeface="Yeseva One" panose="00000500000000000000" pitchFamily="2" charset="0"/>
                <a:ea typeface="微软雅黑"/>
              </a:endParaRPr>
            </a:p>
          </p:txBody>
        </p:sp>
        <p:sp>
          <p:nvSpPr>
            <p:cNvPr id="32" name="任意多边形 29">
              <a:extLst>
                <a:ext uri="{FF2B5EF4-FFF2-40B4-BE49-F238E27FC236}">
                  <a16:creationId xmlns:a16="http://schemas.microsoft.com/office/drawing/2014/main" id="{E5CC3280-15B3-4E11-8127-EEFA5C541781}"/>
                </a:ext>
              </a:extLst>
            </p:cNvPr>
            <p:cNvSpPr/>
            <p:nvPr/>
          </p:nvSpPr>
          <p:spPr>
            <a:xfrm>
              <a:off x="1088346" y="1882953"/>
              <a:ext cx="4681756" cy="3303463"/>
            </a:xfrm>
            <a:custGeom>
              <a:avLst/>
              <a:gdLst>
                <a:gd name="connsiteX0" fmla="*/ 125412 w 2340655"/>
                <a:gd name="connsiteY0" fmla="*/ 0 h 3303463"/>
                <a:gd name="connsiteX1" fmla="*/ 2215243 w 2340655"/>
                <a:gd name="connsiteY1" fmla="*/ 0 h 3303463"/>
                <a:gd name="connsiteX2" fmla="*/ 2340655 w 2340655"/>
                <a:gd name="connsiteY2" fmla="*/ 125412 h 3303463"/>
                <a:gd name="connsiteX3" fmla="*/ 2340655 w 2340655"/>
                <a:gd name="connsiteY3" fmla="*/ 3110698 h 3303463"/>
                <a:gd name="connsiteX4" fmla="*/ 2186469 w 2340655"/>
                <a:gd name="connsiteY4" fmla="*/ 3138123 h 3303463"/>
                <a:gd name="connsiteX5" fmla="*/ 1208541 w 2340655"/>
                <a:gd name="connsiteY5" fmla="*/ 3299368 h 3303463"/>
                <a:gd name="connsiteX6" fmla="*/ 226 w 2340655"/>
                <a:gd name="connsiteY6" fmla="*/ 3201396 h 3303463"/>
                <a:gd name="connsiteX7" fmla="*/ 0 w 2340655"/>
                <a:gd name="connsiteY7" fmla="*/ 3201358 h 3303463"/>
                <a:gd name="connsiteX8" fmla="*/ 0 w 2340655"/>
                <a:gd name="connsiteY8" fmla="*/ 125412 h 3303463"/>
                <a:gd name="connsiteX9" fmla="*/ 125412 w 2340655"/>
                <a:gd name="connsiteY9" fmla="*/ 0 h 3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3303463">
                  <a:moveTo>
                    <a:pt x="125412" y="0"/>
                  </a:moveTo>
                  <a:lnTo>
                    <a:pt x="2215243" y="0"/>
                  </a:lnTo>
                  <a:cubicBezTo>
                    <a:pt x="2284506" y="0"/>
                    <a:pt x="2340655" y="56149"/>
                    <a:pt x="2340655" y="125412"/>
                  </a:cubicBezTo>
                  <a:lnTo>
                    <a:pt x="2340655" y="3110698"/>
                  </a:lnTo>
                  <a:lnTo>
                    <a:pt x="2186469" y="3138123"/>
                  </a:lnTo>
                  <a:cubicBezTo>
                    <a:pt x="1862024" y="3203098"/>
                    <a:pt x="1521506" y="3284400"/>
                    <a:pt x="1208541" y="3299368"/>
                  </a:cubicBezTo>
                  <a:cubicBezTo>
                    <a:pt x="791255" y="3319325"/>
                    <a:pt x="410255" y="3263082"/>
                    <a:pt x="226" y="3201396"/>
                  </a:cubicBezTo>
                  <a:lnTo>
                    <a:pt x="0" y="3201358"/>
                  </a:lnTo>
                  <a:lnTo>
                    <a:pt x="0" y="125412"/>
                  </a:lnTo>
                  <a:cubicBezTo>
                    <a:pt x="0" y="56149"/>
                    <a:pt x="56149" y="0"/>
                    <a:pt x="125412" y="0"/>
                  </a:cubicBezTo>
                  <a:close/>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Yeseva One" panose="00000500000000000000" pitchFamily="2" charset="0"/>
                <a:ea typeface="微软雅黑"/>
              </a:endParaRPr>
            </a:p>
          </p:txBody>
        </p:sp>
        <p:sp>
          <p:nvSpPr>
            <p:cNvPr id="35" name="任意多边形 26">
              <a:extLst>
                <a:ext uri="{FF2B5EF4-FFF2-40B4-BE49-F238E27FC236}">
                  <a16:creationId xmlns:a16="http://schemas.microsoft.com/office/drawing/2014/main" id="{7DFF1BB7-FC7E-487F-BB86-BEBE2795023B}"/>
                </a:ext>
              </a:extLst>
            </p:cNvPr>
            <p:cNvSpPr/>
            <p:nvPr/>
          </p:nvSpPr>
          <p:spPr>
            <a:xfrm>
              <a:off x="8869064" y="1882953"/>
              <a:ext cx="2250809" cy="3069869"/>
            </a:xfrm>
            <a:custGeom>
              <a:avLst/>
              <a:gdLst>
                <a:gd name="connsiteX0" fmla="*/ 125412 w 2340655"/>
                <a:gd name="connsiteY0" fmla="*/ 0 h 3069869"/>
                <a:gd name="connsiteX1" fmla="*/ 2215243 w 2340655"/>
                <a:gd name="connsiteY1" fmla="*/ 0 h 3069869"/>
                <a:gd name="connsiteX2" fmla="*/ 2340655 w 2340655"/>
                <a:gd name="connsiteY2" fmla="*/ 125412 h 3069869"/>
                <a:gd name="connsiteX3" fmla="*/ 2340655 w 2340655"/>
                <a:gd name="connsiteY3" fmla="*/ 3005258 h 3069869"/>
                <a:gd name="connsiteX4" fmla="*/ 2286112 w 2340655"/>
                <a:gd name="connsiteY4" fmla="*/ 2994142 h 3069869"/>
                <a:gd name="connsiteX5" fmla="*/ 1257411 w 2340655"/>
                <a:gd name="connsiteY5" fmla="*/ 2885710 h 3069869"/>
                <a:gd name="connsiteX6" fmla="*/ 28017 w 2340655"/>
                <a:gd name="connsiteY6" fmla="*/ 3065197 h 3069869"/>
                <a:gd name="connsiteX7" fmla="*/ 0 w 2340655"/>
                <a:gd name="connsiteY7" fmla="*/ 3069869 h 3069869"/>
                <a:gd name="connsiteX8" fmla="*/ 0 w 2340655"/>
                <a:gd name="connsiteY8" fmla="*/ 125412 h 3069869"/>
                <a:gd name="connsiteX9" fmla="*/ 125412 w 2340655"/>
                <a:gd name="connsiteY9" fmla="*/ 0 h 30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3069869">
                  <a:moveTo>
                    <a:pt x="125412" y="0"/>
                  </a:moveTo>
                  <a:lnTo>
                    <a:pt x="2215243" y="0"/>
                  </a:lnTo>
                  <a:cubicBezTo>
                    <a:pt x="2284506" y="0"/>
                    <a:pt x="2340655" y="56149"/>
                    <a:pt x="2340655" y="125412"/>
                  </a:cubicBezTo>
                  <a:lnTo>
                    <a:pt x="2340655" y="3005258"/>
                  </a:lnTo>
                  <a:lnTo>
                    <a:pt x="2286112" y="2994142"/>
                  </a:lnTo>
                  <a:cubicBezTo>
                    <a:pt x="1990156" y="2937077"/>
                    <a:pt x="1592146" y="2880267"/>
                    <a:pt x="1257411" y="2885710"/>
                  </a:cubicBezTo>
                  <a:cubicBezTo>
                    <a:pt x="866886" y="2892060"/>
                    <a:pt x="419410" y="2995645"/>
                    <a:pt x="28017" y="3065197"/>
                  </a:cubicBezTo>
                  <a:lnTo>
                    <a:pt x="0" y="3069869"/>
                  </a:lnTo>
                  <a:lnTo>
                    <a:pt x="0" y="125412"/>
                  </a:lnTo>
                  <a:cubicBezTo>
                    <a:pt x="0" y="56149"/>
                    <a:pt x="56149" y="0"/>
                    <a:pt x="125412" y="0"/>
                  </a:cubicBezTo>
                  <a:close/>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Yeseva One" panose="00000500000000000000" pitchFamily="2" charset="0"/>
                <a:ea typeface="微软雅黑"/>
              </a:endParaRPr>
            </a:p>
          </p:txBody>
        </p:sp>
        <p:sp>
          <p:nvSpPr>
            <p:cNvPr id="36" name="任意多边形 33">
              <a:extLst>
                <a:ext uri="{FF2B5EF4-FFF2-40B4-BE49-F238E27FC236}">
                  <a16:creationId xmlns:a16="http://schemas.microsoft.com/office/drawing/2014/main" id="{2ED04670-A5C8-4EC5-959C-6607C714EF47}"/>
                </a:ext>
              </a:extLst>
            </p:cNvPr>
            <p:cNvSpPr/>
            <p:nvPr/>
          </p:nvSpPr>
          <p:spPr>
            <a:xfrm>
              <a:off x="8869064" y="4768301"/>
              <a:ext cx="2250809" cy="947418"/>
            </a:xfrm>
            <a:custGeom>
              <a:avLst/>
              <a:gdLst>
                <a:gd name="connsiteX0" fmla="*/ 1257411 w 2340655"/>
                <a:gd name="connsiteY0" fmla="*/ 362 h 947419"/>
                <a:gd name="connsiteX1" fmla="*/ 2286112 w 2340655"/>
                <a:gd name="connsiteY1" fmla="*/ 108794 h 947419"/>
                <a:gd name="connsiteX2" fmla="*/ 2340655 w 2340655"/>
                <a:gd name="connsiteY2" fmla="*/ 119910 h 947419"/>
                <a:gd name="connsiteX3" fmla="*/ 2340655 w 2340655"/>
                <a:gd name="connsiteY3" fmla="*/ 822007 h 947419"/>
                <a:gd name="connsiteX4" fmla="*/ 2215243 w 2340655"/>
                <a:gd name="connsiteY4" fmla="*/ 947419 h 947419"/>
                <a:gd name="connsiteX5" fmla="*/ 125412 w 2340655"/>
                <a:gd name="connsiteY5" fmla="*/ 947419 h 947419"/>
                <a:gd name="connsiteX6" fmla="*/ 0 w 2340655"/>
                <a:gd name="connsiteY6" fmla="*/ 822007 h 947419"/>
                <a:gd name="connsiteX7" fmla="*/ 0 w 2340655"/>
                <a:gd name="connsiteY7" fmla="*/ 184521 h 947419"/>
                <a:gd name="connsiteX8" fmla="*/ 28017 w 2340655"/>
                <a:gd name="connsiteY8" fmla="*/ 179849 h 947419"/>
                <a:gd name="connsiteX9" fmla="*/ 1257411 w 2340655"/>
                <a:gd name="connsiteY9" fmla="*/ 362 h 94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947419">
                  <a:moveTo>
                    <a:pt x="1257411" y="362"/>
                  </a:moveTo>
                  <a:cubicBezTo>
                    <a:pt x="1592146" y="-5081"/>
                    <a:pt x="1990156" y="51729"/>
                    <a:pt x="2286112" y="108794"/>
                  </a:cubicBezTo>
                  <a:lnTo>
                    <a:pt x="2340655" y="119910"/>
                  </a:lnTo>
                  <a:lnTo>
                    <a:pt x="2340655" y="822007"/>
                  </a:lnTo>
                  <a:cubicBezTo>
                    <a:pt x="2340655" y="891270"/>
                    <a:pt x="2284506" y="947419"/>
                    <a:pt x="2215243" y="947419"/>
                  </a:cubicBezTo>
                  <a:lnTo>
                    <a:pt x="125412" y="947419"/>
                  </a:lnTo>
                  <a:cubicBezTo>
                    <a:pt x="56149" y="947419"/>
                    <a:pt x="0" y="891270"/>
                    <a:pt x="0" y="822007"/>
                  </a:cubicBezTo>
                  <a:lnTo>
                    <a:pt x="0" y="184521"/>
                  </a:lnTo>
                  <a:lnTo>
                    <a:pt x="28017" y="179849"/>
                  </a:lnTo>
                  <a:cubicBezTo>
                    <a:pt x="419410" y="110297"/>
                    <a:pt x="866886" y="6712"/>
                    <a:pt x="1257411" y="362"/>
                  </a:cubicBezTo>
                  <a:close/>
                </a:path>
              </a:pathLst>
            </a:custGeom>
            <a:gradFill>
              <a:gsLst>
                <a:gs pos="0">
                  <a:srgbClr val="5AD9FC">
                    <a:alpha val="60000"/>
                  </a:srgbClr>
                </a:gs>
                <a:gs pos="100000">
                  <a:srgbClr val="0361D3">
                    <a:alpha val="55000"/>
                  </a:srgbClr>
                </a:gs>
              </a:gsLst>
              <a:lin ang="5400000" scaled="1"/>
            </a:grad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endParaRPr lang="zh-CN" altLang="en-US" sz="1400">
                <a:solidFill>
                  <a:srgbClr val="FFFFFF"/>
                </a:solidFill>
                <a:latin typeface="Yeseva One" panose="00000500000000000000" pitchFamily="2" charset="0"/>
                <a:ea typeface="微软雅黑"/>
              </a:endParaRPr>
            </a:p>
          </p:txBody>
        </p:sp>
        <p:sp>
          <p:nvSpPr>
            <p:cNvPr id="38" name="任意多边形 30">
              <a:extLst>
                <a:ext uri="{FF2B5EF4-FFF2-40B4-BE49-F238E27FC236}">
                  <a16:creationId xmlns:a16="http://schemas.microsoft.com/office/drawing/2014/main" id="{14FD4CDD-74A4-40D4-B87E-CCF51CAAB01F}"/>
                </a:ext>
              </a:extLst>
            </p:cNvPr>
            <p:cNvSpPr/>
            <p:nvPr/>
          </p:nvSpPr>
          <p:spPr>
            <a:xfrm>
              <a:off x="5874189" y="4997013"/>
              <a:ext cx="2890787" cy="718707"/>
            </a:xfrm>
            <a:custGeom>
              <a:avLst/>
              <a:gdLst>
                <a:gd name="connsiteX0" fmla="*/ 2340655 w 2340655"/>
                <a:gd name="connsiteY0" fmla="*/ 0 h 718707"/>
                <a:gd name="connsiteX1" fmla="*/ 2340655 w 2340655"/>
                <a:gd name="connsiteY1" fmla="*/ 593295 h 718707"/>
                <a:gd name="connsiteX2" fmla="*/ 2215243 w 2340655"/>
                <a:gd name="connsiteY2" fmla="*/ 718707 h 718707"/>
                <a:gd name="connsiteX3" fmla="*/ 125412 w 2340655"/>
                <a:gd name="connsiteY3" fmla="*/ 718707 h 718707"/>
                <a:gd name="connsiteX4" fmla="*/ 0 w 2340655"/>
                <a:gd name="connsiteY4" fmla="*/ 593295 h 718707"/>
                <a:gd name="connsiteX5" fmla="*/ 0 w 2340655"/>
                <a:gd name="connsiteY5" fmla="*/ 5295 h 718707"/>
                <a:gd name="connsiteX6" fmla="*/ 104585 w 2340655"/>
                <a:gd name="connsiteY6" fmla="*/ 21682 h 718707"/>
                <a:gd name="connsiteX7" fmla="*/ 1262893 w 2340655"/>
                <a:gd name="connsiteY7" fmla="*/ 163536 h 718707"/>
                <a:gd name="connsiteX8" fmla="*/ 2308687 w 2340655"/>
                <a:gd name="connsiteY8" fmla="*/ 7649 h 718707"/>
                <a:gd name="connsiteX9" fmla="*/ 2340655 w 2340655"/>
                <a:gd name="connsiteY9" fmla="*/ 0 h 71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718707">
                  <a:moveTo>
                    <a:pt x="2340655" y="0"/>
                  </a:moveTo>
                  <a:lnTo>
                    <a:pt x="2340655" y="593295"/>
                  </a:lnTo>
                  <a:cubicBezTo>
                    <a:pt x="2340655" y="662558"/>
                    <a:pt x="2284506" y="718707"/>
                    <a:pt x="2215243" y="718707"/>
                  </a:cubicBezTo>
                  <a:lnTo>
                    <a:pt x="125412" y="718707"/>
                  </a:lnTo>
                  <a:cubicBezTo>
                    <a:pt x="56149" y="718707"/>
                    <a:pt x="0" y="662558"/>
                    <a:pt x="0" y="593295"/>
                  </a:cubicBezTo>
                  <a:lnTo>
                    <a:pt x="0" y="5295"/>
                  </a:lnTo>
                  <a:lnTo>
                    <a:pt x="104585" y="21682"/>
                  </a:lnTo>
                  <a:cubicBezTo>
                    <a:pt x="491709" y="84275"/>
                    <a:pt x="926797" y="162176"/>
                    <a:pt x="1262893" y="163536"/>
                  </a:cubicBezTo>
                  <a:cubicBezTo>
                    <a:pt x="1598989" y="164897"/>
                    <a:pt x="2086124" y="60122"/>
                    <a:pt x="2308687" y="7649"/>
                  </a:cubicBezTo>
                  <a:lnTo>
                    <a:pt x="2340655" y="0"/>
                  </a:lnTo>
                  <a:close/>
                </a:path>
              </a:pathLst>
            </a:cu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Yeseva One" panose="00000500000000000000" pitchFamily="2" charset="0"/>
                <a:ea typeface="微软雅黑"/>
              </a:endParaRPr>
            </a:p>
          </p:txBody>
        </p:sp>
        <p:sp>
          <p:nvSpPr>
            <p:cNvPr id="39" name="任意多边形 31">
              <a:extLst>
                <a:ext uri="{FF2B5EF4-FFF2-40B4-BE49-F238E27FC236}">
                  <a16:creationId xmlns:a16="http://schemas.microsoft.com/office/drawing/2014/main" id="{46DD8B51-BDEB-4623-B697-3BBC9C07C664}"/>
                </a:ext>
              </a:extLst>
            </p:cNvPr>
            <p:cNvSpPr/>
            <p:nvPr/>
          </p:nvSpPr>
          <p:spPr>
            <a:xfrm>
              <a:off x="1088346" y="4993651"/>
              <a:ext cx="4681756" cy="722069"/>
            </a:xfrm>
            <a:custGeom>
              <a:avLst/>
              <a:gdLst>
                <a:gd name="connsiteX0" fmla="*/ 2340655 w 2340655"/>
                <a:gd name="connsiteY0" fmla="*/ 0 h 722069"/>
                <a:gd name="connsiteX1" fmla="*/ 2340655 w 2340655"/>
                <a:gd name="connsiteY1" fmla="*/ 596657 h 722069"/>
                <a:gd name="connsiteX2" fmla="*/ 2215243 w 2340655"/>
                <a:gd name="connsiteY2" fmla="*/ 722069 h 722069"/>
                <a:gd name="connsiteX3" fmla="*/ 125412 w 2340655"/>
                <a:gd name="connsiteY3" fmla="*/ 722069 h 722069"/>
                <a:gd name="connsiteX4" fmla="*/ 0 w 2340655"/>
                <a:gd name="connsiteY4" fmla="*/ 596657 h 722069"/>
                <a:gd name="connsiteX5" fmla="*/ 0 w 2340655"/>
                <a:gd name="connsiteY5" fmla="*/ 90660 h 722069"/>
                <a:gd name="connsiteX6" fmla="*/ 226 w 2340655"/>
                <a:gd name="connsiteY6" fmla="*/ 90698 h 722069"/>
                <a:gd name="connsiteX7" fmla="*/ 1208541 w 2340655"/>
                <a:gd name="connsiteY7" fmla="*/ 188670 h 722069"/>
                <a:gd name="connsiteX8" fmla="*/ 2186469 w 2340655"/>
                <a:gd name="connsiteY8" fmla="*/ 27425 h 722069"/>
                <a:gd name="connsiteX9" fmla="*/ 2340655 w 2340655"/>
                <a:gd name="connsiteY9" fmla="*/ 0 h 7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655" h="722069">
                  <a:moveTo>
                    <a:pt x="2340655" y="0"/>
                  </a:moveTo>
                  <a:lnTo>
                    <a:pt x="2340655" y="596657"/>
                  </a:lnTo>
                  <a:cubicBezTo>
                    <a:pt x="2340655" y="665920"/>
                    <a:pt x="2284506" y="722069"/>
                    <a:pt x="2215243" y="722069"/>
                  </a:cubicBezTo>
                  <a:lnTo>
                    <a:pt x="125412" y="722069"/>
                  </a:lnTo>
                  <a:cubicBezTo>
                    <a:pt x="56149" y="722069"/>
                    <a:pt x="0" y="665920"/>
                    <a:pt x="0" y="596657"/>
                  </a:cubicBezTo>
                  <a:lnTo>
                    <a:pt x="0" y="90660"/>
                  </a:lnTo>
                  <a:lnTo>
                    <a:pt x="226" y="90698"/>
                  </a:lnTo>
                  <a:cubicBezTo>
                    <a:pt x="410255" y="152384"/>
                    <a:pt x="791255" y="208627"/>
                    <a:pt x="1208541" y="188670"/>
                  </a:cubicBezTo>
                  <a:cubicBezTo>
                    <a:pt x="1521506" y="173702"/>
                    <a:pt x="1862024" y="92400"/>
                    <a:pt x="2186469" y="27425"/>
                  </a:cubicBezTo>
                  <a:lnTo>
                    <a:pt x="2340655" y="0"/>
                  </a:lnTo>
                  <a:close/>
                </a:path>
              </a:pathLst>
            </a:custGeom>
            <a:gradFill>
              <a:gsLst>
                <a:gs pos="0">
                  <a:srgbClr val="5AD9FC">
                    <a:alpha val="60000"/>
                  </a:srgbClr>
                </a:gs>
                <a:gs pos="100000">
                  <a:srgbClr val="0361D3">
                    <a:alpha val="55000"/>
                  </a:srgbClr>
                </a:gs>
              </a:gsLst>
              <a:lin ang="5400000" scaled="1"/>
            </a:grad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endParaRPr lang="zh-CN" altLang="en-US" sz="1400">
                <a:solidFill>
                  <a:srgbClr val="FFFFFF"/>
                </a:solidFill>
                <a:latin typeface="Yeseva One" panose="00000500000000000000" pitchFamily="2" charset="0"/>
                <a:ea typeface="微软雅黑"/>
              </a:endParaRPr>
            </a:p>
          </p:txBody>
        </p:sp>
      </p:grpSp>
      <p:grpSp>
        <p:nvGrpSpPr>
          <p:cNvPr id="50" name="组合 49">
            <a:extLst>
              <a:ext uri="{FF2B5EF4-FFF2-40B4-BE49-F238E27FC236}">
                <a16:creationId xmlns:a16="http://schemas.microsoft.com/office/drawing/2014/main" id="{2E477E75-795F-4C10-95B2-C6554053ABA2}"/>
              </a:ext>
            </a:extLst>
          </p:cNvPr>
          <p:cNvGrpSpPr/>
          <p:nvPr/>
        </p:nvGrpSpPr>
        <p:grpSpPr>
          <a:xfrm>
            <a:off x="0" y="330395"/>
            <a:ext cx="5220951" cy="1055710"/>
            <a:chOff x="0" y="330395"/>
            <a:chExt cx="5220951" cy="1055710"/>
          </a:xfrm>
        </p:grpSpPr>
        <p:grpSp>
          <p:nvGrpSpPr>
            <p:cNvPr id="55" name="组合 54">
              <a:extLst>
                <a:ext uri="{FF2B5EF4-FFF2-40B4-BE49-F238E27FC236}">
                  <a16:creationId xmlns:a16="http://schemas.microsoft.com/office/drawing/2014/main" id="{ABEC3B3E-1F4A-4BC9-B643-6ADC8280C6E6}"/>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8068F004-407C-4147-9B09-0217DA082063}"/>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F35C1B21-1E70-4B0C-8838-F6E5A8D867AB}"/>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7DB8098C-CD3B-4A5E-97B0-CC365C2F3C1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78152353-2D3E-499C-926A-86248D1FE4C3}"/>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BE363879-A45D-4E69-AB21-3195E9C21C47}"/>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B56A391D-250B-4C8F-84AD-AB9ABEC92725}"/>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579D310E-1296-4798-84B9-F4342846A770}"/>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56" name="文本框 55">
              <a:extLst>
                <a:ext uri="{FF2B5EF4-FFF2-40B4-BE49-F238E27FC236}">
                  <a16:creationId xmlns:a16="http://schemas.microsoft.com/office/drawing/2014/main" id="{7415FFF0-1CF6-4BB1-A59E-CA659DEE38CF}"/>
                </a:ext>
              </a:extLst>
            </p:cNvPr>
            <p:cNvSpPr txBox="1"/>
            <p:nvPr/>
          </p:nvSpPr>
          <p:spPr>
            <a:xfrm>
              <a:off x="1216192" y="605359"/>
              <a:ext cx="400475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Tổng</a:t>
              </a:r>
              <a:r>
                <a:rPr kumimoji="0" lang="en-US" altLang="zh-CN" sz="28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quan</a:t>
              </a:r>
              <a:endParaRPr kumimoji="0" lang="zh-CN" altLang="en-US" sz="28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57" name="组合 56">
              <a:extLst>
                <a:ext uri="{FF2B5EF4-FFF2-40B4-BE49-F238E27FC236}">
                  <a16:creationId xmlns:a16="http://schemas.microsoft.com/office/drawing/2014/main" id="{0D33BEC0-4812-488A-B040-1BF6698E6A6D}"/>
                </a:ext>
              </a:extLst>
            </p:cNvPr>
            <p:cNvGrpSpPr/>
            <p:nvPr/>
          </p:nvGrpSpPr>
          <p:grpSpPr>
            <a:xfrm>
              <a:off x="3416530" y="575300"/>
              <a:ext cx="168045" cy="168045"/>
              <a:chOff x="3300742" y="531547"/>
              <a:chExt cx="878349" cy="878349"/>
            </a:xfrm>
          </p:grpSpPr>
          <p:sp>
            <p:nvSpPr>
              <p:cNvPr id="82" name="椭圆 81">
                <a:extLst>
                  <a:ext uri="{FF2B5EF4-FFF2-40B4-BE49-F238E27FC236}">
                    <a16:creationId xmlns:a16="http://schemas.microsoft.com/office/drawing/2014/main" id="{F2AE6398-7EE1-4C3E-B546-61D541C6D5C2}"/>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DA1FA1AA-8F8C-40AB-9C52-D196AE3962C1}"/>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5483554C-0CE0-4416-BC9E-AA7AF2D057C4}"/>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EE3B371D-79CE-441E-A9BB-3646641B6B0B}"/>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E3CE45B2-C7E2-4055-BB81-E660203D8749}"/>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7C18EC0E-6513-4512-BF82-CF2BD582CEE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27760A76-7167-42DD-B433-21E5C4CD1D59}"/>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10E5A5EB-A68C-4554-9F82-9893F4EA61EA}"/>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4E0A7A85-F828-4A37-B498-4F391F773FAE}"/>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2566711C-C86C-4996-9D15-CC3294D65F8E}"/>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pic>
        <p:nvPicPr>
          <p:cNvPr id="4" name="Picture 3">
            <a:extLst>
              <a:ext uri="{FF2B5EF4-FFF2-40B4-BE49-F238E27FC236}">
                <a16:creationId xmlns:a16="http://schemas.microsoft.com/office/drawing/2014/main" id="{03BD8552-6590-4384-A85E-D80CFDB57735}"/>
              </a:ext>
            </a:extLst>
          </p:cNvPr>
          <p:cNvPicPr>
            <a:picLocks noChangeAspect="1"/>
          </p:cNvPicPr>
          <p:nvPr/>
        </p:nvPicPr>
        <p:blipFill rotWithShape="1">
          <a:blip r:embed="rId3"/>
          <a:srcRect r="5387" b="15513"/>
          <a:stretch/>
        </p:blipFill>
        <p:spPr>
          <a:xfrm>
            <a:off x="6228918" y="4128233"/>
            <a:ext cx="2699177" cy="602569"/>
          </a:xfrm>
          <a:prstGeom prst="rect">
            <a:avLst/>
          </a:prstGeom>
        </p:spPr>
      </p:pic>
      <p:pic>
        <p:nvPicPr>
          <p:cNvPr id="5" name="Picture 4">
            <a:extLst>
              <a:ext uri="{FF2B5EF4-FFF2-40B4-BE49-F238E27FC236}">
                <a16:creationId xmlns:a16="http://schemas.microsoft.com/office/drawing/2014/main" id="{6333EED5-55E8-4264-9967-72A186A9032B}"/>
              </a:ext>
            </a:extLst>
          </p:cNvPr>
          <p:cNvPicPr>
            <a:picLocks noChangeAspect="1"/>
          </p:cNvPicPr>
          <p:nvPr/>
        </p:nvPicPr>
        <p:blipFill rotWithShape="1">
          <a:blip r:embed="rId4"/>
          <a:srcRect r="10777" b="6691"/>
          <a:stretch/>
        </p:blipFill>
        <p:spPr>
          <a:xfrm>
            <a:off x="6267942" y="4931388"/>
            <a:ext cx="2699177" cy="763100"/>
          </a:xfrm>
          <a:prstGeom prst="rect">
            <a:avLst/>
          </a:prstGeom>
        </p:spPr>
      </p:pic>
      <p:sp>
        <p:nvSpPr>
          <p:cNvPr id="8" name="Rectangle 3">
            <a:extLst>
              <a:ext uri="{FF2B5EF4-FFF2-40B4-BE49-F238E27FC236}">
                <a16:creationId xmlns:a16="http://schemas.microsoft.com/office/drawing/2014/main" id="{0C7C33C7-4E8F-4B7C-8010-734EB410271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文本框 62">
            <a:extLst>
              <a:ext uri="{FF2B5EF4-FFF2-40B4-BE49-F238E27FC236}">
                <a16:creationId xmlns:a16="http://schemas.microsoft.com/office/drawing/2014/main" id="{29054F25-BEA0-4D60-98BC-4A9F64180B99}"/>
              </a:ext>
            </a:extLst>
          </p:cNvPr>
          <p:cNvSpPr txBox="1"/>
          <p:nvPr/>
        </p:nvSpPr>
        <p:spPr>
          <a:xfrm>
            <a:off x="1377662" y="2099971"/>
            <a:ext cx="4332576" cy="2031325"/>
          </a:xfrm>
          <a:prstGeom prst="rect">
            <a:avLst/>
          </a:prstGeom>
          <a:noFill/>
        </p:spPr>
        <p:txBody>
          <a:bodyPr wrap="square">
            <a:spAutoFit/>
            <a:scene3d>
              <a:camera prst="orthographicFront"/>
              <a:lightRig rig="threePt" dir="t"/>
            </a:scene3d>
            <a:sp3d contourW="12700"/>
          </a:bodyPr>
          <a:lstStyle/>
          <a:p>
            <a:pPr lvl="0" defTabSz="914400" eaLnBrk="0" fontAlgn="base" hangingPunct="0">
              <a:spcBef>
                <a:spcPct val="0"/>
              </a:spcBef>
              <a:spcAft>
                <a:spcPct val="0"/>
              </a:spcAft>
            </a:pPr>
            <a:r>
              <a:rPr lang="en-US" altLang="en-US" dirty="0" err="1">
                <a:solidFill>
                  <a:schemeClr val="bg1"/>
                </a:solidFill>
                <a:latin typeface="Arial" panose="020B0604020202020204" pitchFamily="34" charset="0"/>
              </a:rPr>
              <a:t>Chọn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ngẫu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nhiên</a:t>
            </a:r>
            <a:r>
              <a:rPr lang="en-US" altLang="en-US" dirty="0">
                <a:solidFill>
                  <a:schemeClr val="bg1"/>
                </a:solidFill>
                <a:latin typeface="Arial" panose="020B0604020202020204" pitchFamily="34" charset="0"/>
              </a:rPr>
              <a:t> k </a:t>
            </a:r>
            <a:r>
              <a:rPr lang="en-US" altLang="en-US" dirty="0" err="1">
                <a:solidFill>
                  <a:schemeClr val="bg1"/>
                </a:solidFill>
                <a:latin typeface="Arial" panose="020B0604020202020204" pitchFamily="34" charset="0"/>
              </a:rPr>
              <a:t>đối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tượng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làm</a:t>
            </a:r>
            <a:r>
              <a:rPr lang="en-US" altLang="en-US" dirty="0">
                <a:solidFill>
                  <a:schemeClr val="bg1"/>
                </a:solidFill>
                <a:latin typeface="Arial" panose="020B0604020202020204" pitchFamily="34" charset="0"/>
              </a:rPr>
              <a:t> medoid ban </a:t>
            </a:r>
            <a:r>
              <a:rPr lang="en-US" altLang="en-US" dirty="0" err="1">
                <a:solidFill>
                  <a:schemeClr val="bg1"/>
                </a:solidFill>
                <a:latin typeface="Arial" panose="020B0604020202020204" pitchFamily="34" charset="0"/>
              </a:rPr>
              <a:t>đầu</a:t>
            </a:r>
            <a:r>
              <a:rPr lang="en-US" altLang="en-US" dirty="0">
                <a:solidFill>
                  <a:schemeClr val="bg1"/>
                </a:solidFill>
                <a:latin typeface="Arial" panose="020B0604020202020204" pitchFamily="34" charset="0"/>
              </a:rPr>
              <a:t>.</a:t>
            </a:r>
          </a:p>
          <a:p>
            <a:pPr lvl="0" defTabSz="914400" eaLnBrk="0" fontAlgn="base" hangingPunct="0">
              <a:spcBef>
                <a:spcPct val="0"/>
              </a:spcBef>
              <a:spcAft>
                <a:spcPct val="0"/>
              </a:spcAft>
            </a:pPr>
            <a:r>
              <a:rPr lang="en-US" altLang="en-US" dirty="0" err="1">
                <a:solidFill>
                  <a:schemeClr val="bg1"/>
                </a:solidFill>
                <a:latin typeface="Arial" panose="020B0604020202020204" pitchFamily="34" charset="0"/>
              </a:rPr>
              <a:t>Thực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hiện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tìm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kiếm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lân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cận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ngẫu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nhiên</a:t>
            </a:r>
            <a:r>
              <a:rPr lang="en-US" altLang="en-US" dirty="0">
                <a:solidFill>
                  <a:schemeClr val="bg1"/>
                </a:solidFill>
                <a:latin typeface="Arial" panose="020B0604020202020204" pitchFamily="34" charset="0"/>
              </a:rPr>
              <a:t>:</a:t>
            </a:r>
          </a:p>
          <a:p>
            <a:pPr lvl="0" defTabSz="914400" eaLnBrk="0" fontAlgn="base" hangingPunct="0">
              <a:spcBef>
                <a:spcPct val="0"/>
              </a:spcBef>
              <a:spcAft>
                <a:spcPct val="0"/>
              </a:spcAft>
            </a:pPr>
            <a:r>
              <a:rPr lang="en-US" altLang="en-US" dirty="0" err="1">
                <a:solidFill>
                  <a:schemeClr val="bg1"/>
                </a:solidFill>
                <a:latin typeface="Arial" panose="020B0604020202020204" pitchFamily="34" charset="0"/>
              </a:rPr>
              <a:t>Chọn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một</a:t>
            </a:r>
            <a:r>
              <a:rPr lang="en-US" altLang="en-US" dirty="0">
                <a:solidFill>
                  <a:schemeClr val="bg1"/>
                </a:solidFill>
                <a:latin typeface="Arial" panose="020B0604020202020204" pitchFamily="34" charset="0"/>
              </a:rPr>
              <a:t> medoid x </a:t>
            </a:r>
            <a:r>
              <a:rPr lang="en-US" altLang="en-US" dirty="0" err="1">
                <a:solidFill>
                  <a:schemeClr val="bg1"/>
                </a:solidFill>
                <a:latin typeface="Arial" panose="020B0604020202020204" pitchFamily="34" charset="0"/>
              </a:rPr>
              <a:t>và</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một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điểm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không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phải</a:t>
            </a:r>
            <a:r>
              <a:rPr lang="en-US" altLang="en-US" dirty="0">
                <a:solidFill>
                  <a:schemeClr val="bg1"/>
                </a:solidFill>
                <a:latin typeface="Arial" panose="020B0604020202020204" pitchFamily="34" charset="0"/>
              </a:rPr>
              <a:t> medoid mi.</a:t>
            </a:r>
          </a:p>
          <a:p>
            <a:pPr lvl="0" defTabSz="914400" eaLnBrk="0" fontAlgn="base" hangingPunct="0">
              <a:spcBef>
                <a:spcPct val="0"/>
              </a:spcBef>
              <a:spcAft>
                <a:spcPct val="0"/>
              </a:spcAft>
            </a:pPr>
            <a:r>
              <a:rPr lang="en-US" altLang="en-US" dirty="0">
                <a:solidFill>
                  <a:schemeClr val="bg1"/>
                </a:solidFill>
                <a:latin typeface="Arial" panose="020B0604020202020204" pitchFamily="34" charset="0"/>
              </a:rPr>
              <a:t>Sau </a:t>
            </a:r>
            <a:r>
              <a:rPr lang="en-US" altLang="en-US" dirty="0" err="1">
                <a:solidFill>
                  <a:schemeClr val="bg1"/>
                </a:solidFill>
                <a:latin typeface="Arial" panose="020B0604020202020204" pitchFamily="34" charset="0"/>
              </a:rPr>
              <a:t>đó</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tính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khoảng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cách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giữa</a:t>
            </a:r>
            <a:r>
              <a:rPr lang="en-US" altLang="en-US" dirty="0">
                <a:solidFill>
                  <a:schemeClr val="bg1"/>
                </a:solidFill>
                <a:latin typeface="Arial" panose="020B0604020202020204" pitchFamily="34" charset="0"/>
              </a:rPr>
              <a:t> 2 </a:t>
            </a:r>
            <a:r>
              <a:rPr lang="en-US" altLang="en-US" dirty="0" err="1">
                <a:solidFill>
                  <a:schemeClr val="bg1"/>
                </a:solidFill>
                <a:latin typeface="Arial" panose="020B0604020202020204" pitchFamily="34" charset="0"/>
              </a:rPr>
              <a:t>điểm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dữ</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liệu</a:t>
            </a:r>
            <a:endParaRPr lang="en-US" altLang="en-US" dirty="0">
              <a:solidFill>
                <a:schemeClr val="bg1"/>
              </a:solidFill>
              <a:latin typeface="Arial" panose="020B0604020202020204" pitchFamily="34" charset="0"/>
            </a:endParaRPr>
          </a:p>
        </p:txBody>
      </p:sp>
      <p:pic>
        <p:nvPicPr>
          <p:cNvPr id="3" name="Picture 2">
            <a:extLst>
              <a:ext uri="{FF2B5EF4-FFF2-40B4-BE49-F238E27FC236}">
                <a16:creationId xmlns:a16="http://schemas.microsoft.com/office/drawing/2014/main" id="{88BD81D3-5FE0-48B5-BACD-C4A19DCF1F84}"/>
              </a:ext>
            </a:extLst>
          </p:cNvPr>
          <p:cNvPicPr>
            <a:picLocks noChangeAspect="1"/>
          </p:cNvPicPr>
          <p:nvPr/>
        </p:nvPicPr>
        <p:blipFill rotWithShape="1">
          <a:blip r:embed="rId5"/>
          <a:srcRect l="5926" t="17451" r="7573"/>
          <a:stretch/>
        </p:blipFill>
        <p:spPr>
          <a:xfrm>
            <a:off x="1477820" y="4703356"/>
            <a:ext cx="3953164" cy="1062182"/>
          </a:xfrm>
          <a:prstGeom prst="rect">
            <a:avLst/>
          </a:prstGeom>
        </p:spPr>
      </p:pic>
      <p:sp>
        <p:nvSpPr>
          <p:cNvPr id="6" name="Rectangle 2">
            <a:extLst>
              <a:ext uri="{FF2B5EF4-FFF2-40B4-BE49-F238E27FC236}">
                <a16:creationId xmlns:a16="http://schemas.microsoft.com/office/drawing/2014/main" id="{45288FD3-16AA-4CDE-AB6C-15431856C69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F0E1956C-31AD-488C-9DF5-06DA3EDC9519}"/>
              </a:ext>
            </a:extLst>
          </p:cNvPr>
          <p:cNvSpPr/>
          <p:nvPr/>
        </p:nvSpPr>
        <p:spPr>
          <a:xfrm>
            <a:off x="6321593" y="2003319"/>
            <a:ext cx="2736323" cy="1815882"/>
          </a:xfrm>
          <a:prstGeom prst="rect">
            <a:avLst/>
          </a:prstGeom>
        </p:spPr>
        <p:txBody>
          <a:bodyPr wrap="square">
            <a:spAutoFit/>
          </a:bodyPr>
          <a:lstStyle/>
          <a:p>
            <a:pPr lvl="0" defTabSz="914400" eaLnBrk="0" fontAlgn="base" hangingPunct="0">
              <a:spcBef>
                <a:spcPct val="0"/>
              </a:spcBef>
              <a:spcAft>
                <a:spcPct val="0"/>
              </a:spcAft>
            </a:pPr>
            <a:r>
              <a:rPr lang="en-US" altLang="en-US" sz="1600" dirty="0" err="1">
                <a:solidFill>
                  <a:schemeClr val="bg1"/>
                </a:solidFill>
              </a:rPr>
              <a:t>Việc</a:t>
            </a:r>
            <a:r>
              <a:rPr lang="en-US" altLang="en-US" sz="1600" dirty="0">
                <a:solidFill>
                  <a:schemeClr val="bg1"/>
                </a:solidFill>
              </a:rPr>
              <a:t> </a:t>
            </a:r>
            <a:r>
              <a:rPr lang="en-US" altLang="en-US" sz="1600" dirty="0" err="1">
                <a:solidFill>
                  <a:schemeClr val="bg1"/>
                </a:solidFill>
              </a:rPr>
              <a:t>thay</a:t>
            </a:r>
            <a:r>
              <a:rPr lang="en-US" altLang="en-US" sz="1600" dirty="0">
                <a:solidFill>
                  <a:schemeClr val="bg1"/>
                </a:solidFill>
              </a:rPr>
              <a:t> x </a:t>
            </a:r>
            <a:r>
              <a:rPr lang="en-US" altLang="en-US" sz="1600" dirty="0" err="1">
                <a:solidFill>
                  <a:schemeClr val="bg1"/>
                </a:solidFill>
              </a:rPr>
              <a:t>bằng</a:t>
            </a:r>
            <a:r>
              <a:rPr lang="en-US" altLang="en-US" sz="1600" dirty="0">
                <a:solidFill>
                  <a:schemeClr val="bg1"/>
                </a:solidFill>
              </a:rPr>
              <a:t> y </a:t>
            </a:r>
            <a:r>
              <a:rPr lang="en-US" altLang="en-US" sz="1600" dirty="0" err="1">
                <a:solidFill>
                  <a:schemeClr val="bg1"/>
                </a:solidFill>
              </a:rPr>
              <a:t>có</a:t>
            </a:r>
            <a:r>
              <a:rPr lang="en-US" altLang="en-US" sz="1600" dirty="0">
                <a:solidFill>
                  <a:schemeClr val="bg1"/>
                </a:solidFill>
              </a:rPr>
              <a:t> </a:t>
            </a:r>
            <a:r>
              <a:rPr lang="en-US" altLang="en-US" sz="1600" dirty="0" err="1">
                <a:solidFill>
                  <a:schemeClr val="bg1"/>
                </a:solidFill>
              </a:rPr>
              <a:t>thể</a:t>
            </a:r>
            <a:r>
              <a:rPr lang="en-US" altLang="en-US" sz="1600" dirty="0">
                <a:solidFill>
                  <a:schemeClr val="bg1"/>
                </a:solidFill>
              </a:rPr>
              <a:t> </a:t>
            </a:r>
            <a:r>
              <a:rPr lang="en-US" altLang="en-US" sz="1600" dirty="0" err="1">
                <a:solidFill>
                  <a:schemeClr val="bg1"/>
                </a:solidFill>
              </a:rPr>
              <a:t>cải</a:t>
            </a:r>
            <a:r>
              <a:rPr lang="en-US" altLang="en-US" sz="1600" dirty="0">
                <a:solidFill>
                  <a:schemeClr val="bg1"/>
                </a:solidFill>
              </a:rPr>
              <a:t> </a:t>
            </a:r>
            <a:r>
              <a:rPr lang="en-US" altLang="en-US" sz="1600" dirty="0" err="1">
                <a:solidFill>
                  <a:schemeClr val="bg1"/>
                </a:solidFill>
              </a:rPr>
              <a:t>thiện</a:t>
            </a:r>
            <a:r>
              <a:rPr lang="en-US" altLang="en-US" sz="1600" dirty="0">
                <a:solidFill>
                  <a:schemeClr val="bg1"/>
                </a:solidFill>
              </a:rPr>
              <a:t> </a:t>
            </a:r>
            <a:r>
              <a:rPr lang="en-US" altLang="en-US" sz="1600" dirty="0" err="1">
                <a:solidFill>
                  <a:schemeClr val="bg1"/>
                </a:solidFill>
              </a:rPr>
              <a:t>tiêu</a:t>
            </a:r>
            <a:r>
              <a:rPr lang="en-US" altLang="en-US" sz="1600" dirty="0">
                <a:solidFill>
                  <a:schemeClr val="bg1"/>
                </a:solidFill>
              </a:rPr>
              <a:t> </a:t>
            </a:r>
            <a:r>
              <a:rPr lang="en-US" altLang="en-US" sz="1600" dirty="0" err="1">
                <a:solidFill>
                  <a:schemeClr val="bg1"/>
                </a:solidFill>
              </a:rPr>
              <a:t>chuẩn</a:t>
            </a:r>
            <a:r>
              <a:rPr lang="en-US" altLang="en-US" sz="1600" dirty="0">
                <a:solidFill>
                  <a:schemeClr val="bg1"/>
                </a:solidFill>
              </a:rPr>
              <a:t> </a:t>
            </a:r>
            <a:r>
              <a:rPr lang="en-US" altLang="en-US" sz="1600" dirty="0" err="1">
                <a:solidFill>
                  <a:schemeClr val="bg1"/>
                </a:solidFill>
              </a:rPr>
              <a:t>lỗi</a:t>
            </a:r>
            <a:r>
              <a:rPr lang="en-US" altLang="en-US" sz="1600" dirty="0">
                <a:solidFill>
                  <a:schemeClr val="bg1"/>
                </a:solidFill>
              </a:rPr>
              <a:t> </a:t>
            </a:r>
            <a:r>
              <a:rPr lang="en-US" altLang="en-US" sz="1600" dirty="0" err="1">
                <a:solidFill>
                  <a:schemeClr val="bg1"/>
                </a:solidFill>
              </a:rPr>
              <a:t>tuyệt</a:t>
            </a:r>
            <a:r>
              <a:rPr lang="en-US" altLang="en-US" sz="1600" dirty="0">
                <a:solidFill>
                  <a:schemeClr val="bg1"/>
                </a:solidFill>
              </a:rPr>
              <a:t> </a:t>
            </a:r>
            <a:r>
              <a:rPr lang="en-US" altLang="en-US" sz="1600" dirty="0" err="1">
                <a:solidFill>
                  <a:schemeClr val="bg1"/>
                </a:solidFill>
              </a:rPr>
              <a:t>đối</a:t>
            </a:r>
            <a:r>
              <a:rPr lang="en-US" altLang="en-US" sz="1600" dirty="0">
                <a:solidFill>
                  <a:schemeClr val="bg1"/>
                </a:solidFill>
              </a:rPr>
              <a:t> </a:t>
            </a:r>
            <a:r>
              <a:rPr lang="en-US" altLang="en-US" sz="1600" dirty="0" err="1">
                <a:solidFill>
                  <a:schemeClr val="bg1"/>
                </a:solidFill>
              </a:rPr>
              <a:t>không</a:t>
            </a:r>
            <a:r>
              <a:rPr lang="en-US" altLang="en-US" sz="1600" dirty="0">
                <a:solidFill>
                  <a:schemeClr val="bg1"/>
                </a:solidFill>
              </a:rPr>
              <a:t>?</a:t>
            </a:r>
          </a:p>
          <a:p>
            <a:pPr lvl="0" defTabSz="914400" eaLnBrk="0" fontAlgn="base" hangingPunct="0">
              <a:spcBef>
                <a:spcPct val="0"/>
              </a:spcBef>
              <a:spcAft>
                <a:spcPct val="0"/>
              </a:spcAft>
            </a:pPr>
            <a:r>
              <a:rPr lang="en-US" altLang="en-US" sz="1600" dirty="0" err="1">
                <a:solidFill>
                  <a:schemeClr val="bg1"/>
                </a:solidFill>
              </a:rPr>
              <a:t>Nếu</a:t>
            </a:r>
            <a:r>
              <a:rPr lang="en-US" altLang="en-US" sz="1600" dirty="0">
                <a:solidFill>
                  <a:schemeClr val="bg1"/>
                </a:solidFill>
              </a:rPr>
              <a:t> </a:t>
            </a:r>
            <a:r>
              <a:rPr lang="en-US" altLang="en-US" sz="1600" dirty="0" err="1">
                <a:solidFill>
                  <a:schemeClr val="bg1"/>
                </a:solidFill>
              </a:rPr>
              <a:t>có</a:t>
            </a:r>
            <a:r>
              <a:rPr lang="en-US" altLang="en-US" sz="1600" dirty="0">
                <a:solidFill>
                  <a:schemeClr val="bg1"/>
                </a:solidFill>
              </a:rPr>
              <a:t>, </a:t>
            </a:r>
            <a:r>
              <a:rPr lang="en-US" altLang="en-US" sz="1600" dirty="0" err="1">
                <a:solidFill>
                  <a:schemeClr val="bg1"/>
                </a:solidFill>
              </a:rPr>
              <a:t>việc</a:t>
            </a:r>
            <a:r>
              <a:rPr lang="en-US" altLang="en-US" sz="1600" dirty="0">
                <a:solidFill>
                  <a:schemeClr val="bg1"/>
                </a:solidFill>
              </a:rPr>
              <a:t> </a:t>
            </a:r>
            <a:r>
              <a:rPr lang="en-US" altLang="en-US" sz="1600" dirty="0" err="1">
                <a:solidFill>
                  <a:schemeClr val="bg1"/>
                </a:solidFill>
              </a:rPr>
              <a:t>thay</a:t>
            </a:r>
            <a:r>
              <a:rPr lang="en-US" altLang="en-US" sz="1600" dirty="0">
                <a:solidFill>
                  <a:schemeClr val="bg1"/>
                </a:solidFill>
              </a:rPr>
              <a:t> </a:t>
            </a:r>
            <a:r>
              <a:rPr lang="en-US" altLang="en-US" sz="1600" dirty="0" err="1">
                <a:solidFill>
                  <a:schemeClr val="bg1"/>
                </a:solidFill>
              </a:rPr>
              <a:t>thế</a:t>
            </a:r>
            <a:r>
              <a:rPr lang="en-US" altLang="en-US" sz="1600" dirty="0">
                <a:solidFill>
                  <a:schemeClr val="bg1"/>
                </a:solidFill>
              </a:rPr>
              <a:t> </a:t>
            </a:r>
            <a:r>
              <a:rPr lang="en-US" altLang="en-US" sz="1600" dirty="0" err="1">
                <a:solidFill>
                  <a:schemeClr val="bg1"/>
                </a:solidFill>
              </a:rPr>
              <a:t>được</a:t>
            </a:r>
            <a:r>
              <a:rPr lang="en-US" altLang="en-US" sz="1600" dirty="0">
                <a:solidFill>
                  <a:schemeClr val="bg1"/>
                </a:solidFill>
              </a:rPr>
              <a:t> </a:t>
            </a:r>
            <a:r>
              <a:rPr lang="en-US" altLang="en-US" sz="1600" dirty="0" err="1">
                <a:solidFill>
                  <a:schemeClr val="bg1"/>
                </a:solidFill>
              </a:rPr>
              <a:t>thực</a:t>
            </a:r>
            <a:r>
              <a:rPr lang="en-US" altLang="en-US" sz="1600" dirty="0">
                <a:solidFill>
                  <a:schemeClr val="bg1"/>
                </a:solidFill>
              </a:rPr>
              <a:t> </a:t>
            </a:r>
            <a:r>
              <a:rPr lang="en-US" altLang="en-US" sz="1600" dirty="0" err="1">
                <a:solidFill>
                  <a:schemeClr val="bg1"/>
                </a:solidFill>
              </a:rPr>
              <a:t>hiện</a:t>
            </a:r>
            <a:r>
              <a:rPr lang="en-US" altLang="en-US" sz="1600" dirty="0">
                <a:solidFill>
                  <a:schemeClr val="bg1"/>
                </a:solidFill>
              </a:rPr>
              <a:t>. CLARANS </a:t>
            </a:r>
            <a:r>
              <a:rPr lang="en-US" altLang="en-US" sz="1600" dirty="0" err="1">
                <a:solidFill>
                  <a:schemeClr val="bg1"/>
                </a:solidFill>
              </a:rPr>
              <a:t>tiến</a:t>
            </a:r>
            <a:r>
              <a:rPr lang="en-US" altLang="en-US" sz="1600" dirty="0">
                <a:solidFill>
                  <a:schemeClr val="bg1"/>
                </a:solidFill>
              </a:rPr>
              <a:t> </a:t>
            </a:r>
            <a:r>
              <a:rPr lang="en-US" altLang="en-US" sz="1600" dirty="0" err="1">
                <a:solidFill>
                  <a:schemeClr val="bg1"/>
                </a:solidFill>
              </a:rPr>
              <a:t>hành</a:t>
            </a:r>
            <a:r>
              <a:rPr lang="en-US" altLang="en-US" sz="1600" dirty="0">
                <a:solidFill>
                  <a:schemeClr val="bg1"/>
                </a:solidFill>
              </a:rPr>
              <a:t> </a:t>
            </a:r>
            <a:r>
              <a:rPr lang="en-US" altLang="en-US" sz="1600" dirty="0" err="1">
                <a:solidFill>
                  <a:schemeClr val="bg1"/>
                </a:solidFill>
              </a:rPr>
              <a:t>tìm</a:t>
            </a:r>
            <a:r>
              <a:rPr lang="en-US" altLang="en-US" sz="1600" dirty="0">
                <a:solidFill>
                  <a:schemeClr val="bg1"/>
                </a:solidFill>
              </a:rPr>
              <a:t> </a:t>
            </a:r>
            <a:r>
              <a:rPr lang="en-US" altLang="en-US" sz="1600" dirty="0" err="1">
                <a:solidFill>
                  <a:schemeClr val="bg1"/>
                </a:solidFill>
              </a:rPr>
              <a:t>kiếm</a:t>
            </a:r>
            <a:r>
              <a:rPr lang="en-US" altLang="en-US" sz="1600" dirty="0">
                <a:solidFill>
                  <a:schemeClr val="bg1"/>
                </a:solidFill>
              </a:rPr>
              <a:t> </a:t>
            </a:r>
            <a:r>
              <a:rPr lang="en-US" altLang="en-US" sz="1600" dirty="0" err="1">
                <a:solidFill>
                  <a:schemeClr val="bg1"/>
                </a:solidFill>
              </a:rPr>
              <a:t>ngẫu</a:t>
            </a:r>
            <a:r>
              <a:rPr lang="en-US" altLang="en-US" sz="1600" dirty="0">
                <a:solidFill>
                  <a:schemeClr val="bg1"/>
                </a:solidFill>
              </a:rPr>
              <a:t> </a:t>
            </a:r>
            <a:r>
              <a:rPr lang="en-US" altLang="en-US" sz="1600" dirty="0" err="1">
                <a:solidFill>
                  <a:schemeClr val="bg1"/>
                </a:solidFill>
              </a:rPr>
              <a:t>nhiên</a:t>
            </a:r>
            <a:r>
              <a:rPr lang="en-US" altLang="en-US" sz="1600" dirty="0">
                <a:solidFill>
                  <a:schemeClr val="bg1"/>
                </a:solidFill>
              </a:rPr>
              <a:t> </a:t>
            </a:r>
            <a:r>
              <a:rPr lang="en-US" altLang="en-US" sz="1600" dirty="0" err="1">
                <a:solidFill>
                  <a:schemeClr val="bg1"/>
                </a:solidFill>
              </a:rPr>
              <a:t>như</a:t>
            </a:r>
            <a:r>
              <a:rPr lang="en-US" altLang="en-US" sz="1600" dirty="0">
                <a:solidFill>
                  <a:schemeClr val="bg1"/>
                </a:solidFill>
              </a:rPr>
              <a:t> </a:t>
            </a:r>
            <a:r>
              <a:rPr lang="en-US" altLang="en-US" sz="1600" dirty="0" err="1">
                <a:solidFill>
                  <a:schemeClr val="bg1"/>
                </a:solidFill>
              </a:rPr>
              <a:t>vậy</a:t>
            </a:r>
            <a:r>
              <a:rPr lang="en-US" altLang="en-US" sz="1600" dirty="0">
                <a:solidFill>
                  <a:schemeClr val="bg1"/>
                </a:solidFill>
              </a:rPr>
              <a:t> m </a:t>
            </a:r>
            <a:r>
              <a:rPr lang="en-US" altLang="en-US" sz="1600" dirty="0" err="1">
                <a:solidFill>
                  <a:schemeClr val="bg1"/>
                </a:solidFill>
              </a:rPr>
              <a:t>lần</a:t>
            </a:r>
            <a:r>
              <a:rPr lang="en-US" altLang="en-US" sz="1600" dirty="0">
                <a:solidFill>
                  <a:schemeClr val="bg1"/>
                </a:solidFill>
              </a:rPr>
              <a:t>. </a:t>
            </a:r>
          </a:p>
        </p:txBody>
      </p:sp>
      <p:sp>
        <p:nvSpPr>
          <p:cNvPr id="58" name="Rectangle 57">
            <a:extLst>
              <a:ext uri="{FF2B5EF4-FFF2-40B4-BE49-F238E27FC236}">
                <a16:creationId xmlns:a16="http://schemas.microsoft.com/office/drawing/2014/main" id="{0DE12F01-85CD-47F9-999A-C662DC77131F}"/>
              </a:ext>
            </a:extLst>
          </p:cNvPr>
          <p:cNvSpPr/>
          <p:nvPr/>
        </p:nvSpPr>
        <p:spPr>
          <a:xfrm>
            <a:off x="9460564" y="2108769"/>
            <a:ext cx="2116425" cy="2062103"/>
          </a:xfrm>
          <a:prstGeom prst="rect">
            <a:avLst/>
          </a:prstGeom>
        </p:spPr>
        <p:txBody>
          <a:bodyPr wrap="square">
            <a:spAutoFit/>
          </a:bodyPr>
          <a:lstStyle/>
          <a:p>
            <a:pPr lvl="0" defTabSz="914400" eaLnBrk="0" fontAlgn="base" hangingPunct="0">
              <a:spcBef>
                <a:spcPct val="0"/>
              </a:spcBef>
              <a:spcAft>
                <a:spcPct val="0"/>
              </a:spcAft>
            </a:pPr>
            <a:r>
              <a:rPr lang="en-US" altLang="en-US" sz="1600" dirty="0">
                <a:solidFill>
                  <a:schemeClr val="bg1"/>
                </a:solidFill>
              </a:rPr>
              <a:t>Sau </a:t>
            </a:r>
            <a:r>
              <a:rPr lang="en-US" altLang="en-US" sz="1600" dirty="0" err="1">
                <a:solidFill>
                  <a:schemeClr val="bg1"/>
                </a:solidFill>
              </a:rPr>
              <a:t>các</a:t>
            </a:r>
            <a:r>
              <a:rPr lang="en-US" altLang="en-US" sz="1600" dirty="0">
                <a:solidFill>
                  <a:schemeClr val="bg1"/>
                </a:solidFill>
              </a:rPr>
              <a:t> b</a:t>
            </a:r>
            <a:r>
              <a:rPr lang="vi-VN" altLang="en-US" sz="1600" dirty="0">
                <a:solidFill>
                  <a:schemeClr val="bg1"/>
                </a:solidFill>
              </a:rPr>
              <a:t>ư</a:t>
            </a:r>
            <a:r>
              <a:rPr lang="en-US" altLang="en-US" sz="1600" dirty="0" err="1">
                <a:solidFill>
                  <a:schemeClr val="bg1"/>
                </a:solidFill>
              </a:rPr>
              <a:t>ớc</a:t>
            </a:r>
            <a:r>
              <a:rPr lang="en-US" altLang="en-US" sz="1600" dirty="0">
                <a:solidFill>
                  <a:schemeClr val="bg1"/>
                </a:solidFill>
              </a:rPr>
              <a:t> </a:t>
            </a:r>
            <a:r>
              <a:rPr lang="en-US" altLang="en-US" sz="1600" dirty="0" err="1">
                <a:solidFill>
                  <a:schemeClr val="bg1"/>
                </a:solidFill>
              </a:rPr>
              <a:t>nếu</a:t>
            </a:r>
            <a:r>
              <a:rPr lang="en-US" altLang="en-US" sz="1600" dirty="0">
                <a:solidFill>
                  <a:schemeClr val="bg1"/>
                </a:solidFill>
              </a:rPr>
              <a:t>:</a:t>
            </a:r>
          </a:p>
          <a:p>
            <a:pPr lvl="0" defTabSz="914400" eaLnBrk="0" fontAlgn="base" hangingPunct="0">
              <a:spcBef>
                <a:spcPct val="0"/>
              </a:spcBef>
              <a:spcAft>
                <a:spcPct val="0"/>
              </a:spcAft>
            </a:pPr>
            <a:endParaRPr lang="en-US" altLang="en-US" sz="1600" dirty="0">
              <a:solidFill>
                <a:schemeClr val="bg1"/>
              </a:solidFill>
            </a:endParaRPr>
          </a:p>
          <a:p>
            <a:pPr lvl="0" defTabSz="914400" eaLnBrk="0" fontAlgn="base" hangingPunct="0">
              <a:spcBef>
                <a:spcPct val="0"/>
              </a:spcBef>
              <a:spcAft>
                <a:spcPct val="0"/>
              </a:spcAft>
            </a:pPr>
            <a:r>
              <a:rPr lang="en-US" altLang="en-US" sz="1600" dirty="0">
                <a:solidFill>
                  <a:schemeClr val="bg1"/>
                </a:solidFill>
              </a:rPr>
              <a:t>Cost(M’)&lt;Cost(M) </a:t>
            </a:r>
          </a:p>
          <a:p>
            <a:pPr lvl="0" defTabSz="914400" eaLnBrk="0" fontAlgn="base" hangingPunct="0">
              <a:spcBef>
                <a:spcPct val="0"/>
              </a:spcBef>
              <a:spcAft>
                <a:spcPct val="0"/>
              </a:spcAft>
            </a:pPr>
            <a:endParaRPr lang="en-US" altLang="en-US" sz="1600" dirty="0">
              <a:solidFill>
                <a:schemeClr val="bg1"/>
              </a:solidFill>
            </a:endParaRPr>
          </a:p>
          <a:p>
            <a:pPr lvl="0" defTabSz="914400" eaLnBrk="0" fontAlgn="base" hangingPunct="0">
              <a:spcBef>
                <a:spcPct val="0"/>
              </a:spcBef>
              <a:spcAft>
                <a:spcPct val="0"/>
              </a:spcAft>
            </a:pPr>
            <a:r>
              <a:rPr lang="en-US" altLang="en-US" sz="1600" dirty="0">
                <a:solidFill>
                  <a:schemeClr val="bg1"/>
                </a:solidFill>
              </a:rPr>
              <a:t>=&gt; </a:t>
            </a:r>
            <a:r>
              <a:rPr lang="en-US" altLang="en-US" sz="1600" dirty="0" err="1">
                <a:solidFill>
                  <a:schemeClr val="bg1"/>
                </a:solidFill>
              </a:rPr>
              <a:t>thuật</a:t>
            </a:r>
            <a:r>
              <a:rPr lang="en-US" altLang="en-US" sz="1600" dirty="0">
                <a:solidFill>
                  <a:schemeClr val="bg1"/>
                </a:solidFill>
              </a:rPr>
              <a:t> </a:t>
            </a:r>
            <a:r>
              <a:rPr lang="en-US" altLang="en-US" sz="1600" dirty="0" err="1">
                <a:solidFill>
                  <a:schemeClr val="bg1"/>
                </a:solidFill>
              </a:rPr>
              <a:t>toán</a:t>
            </a:r>
            <a:r>
              <a:rPr lang="en-US" altLang="en-US" sz="1600" dirty="0">
                <a:solidFill>
                  <a:schemeClr val="bg1"/>
                </a:solidFill>
              </a:rPr>
              <a:t> </a:t>
            </a:r>
            <a:r>
              <a:rPr lang="en-US" altLang="en-US" sz="1600" dirty="0" err="1">
                <a:solidFill>
                  <a:schemeClr val="bg1"/>
                </a:solidFill>
              </a:rPr>
              <a:t>đã</a:t>
            </a:r>
            <a:r>
              <a:rPr lang="en-US" altLang="en-US" sz="1600" dirty="0">
                <a:solidFill>
                  <a:schemeClr val="bg1"/>
                </a:solidFill>
              </a:rPr>
              <a:t> t</a:t>
            </a:r>
            <a:r>
              <a:rPr lang="vi-VN" sz="1600" dirty="0">
                <a:solidFill>
                  <a:schemeClr val="bg1"/>
                </a:solidFill>
              </a:rPr>
              <a:t>rả về kết quả cuối cùng là giá trị tối ưu cục bộ tốt nhất.</a:t>
            </a:r>
            <a:endParaRPr lang="en-US" altLang="en-US" sz="1600" dirty="0">
              <a:solidFill>
                <a:schemeClr val="bg1"/>
              </a:solidFill>
            </a:endParaRPr>
          </a:p>
        </p:txBody>
      </p:sp>
    </p:spTree>
    <p:extLst>
      <p:ext uri="{BB962C8B-B14F-4D97-AF65-F5344CB8AC3E}">
        <p14:creationId xmlns:p14="http://schemas.microsoft.com/office/powerpoint/2010/main" val="210473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723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9654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4" name="文本框 113">
            <a:extLst>
              <a:ext uri="{FF2B5EF4-FFF2-40B4-BE49-F238E27FC236}">
                <a16:creationId xmlns:a16="http://schemas.microsoft.com/office/drawing/2014/main" id="{CB7D1D68-B400-4914-A4C1-B5E6E4C36130}"/>
              </a:ext>
            </a:extLst>
          </p:cNvPr>
          <p:cNvSpPr txBox="1"/>
          <p:nvPr/>
        </p:nvSpPr>
        <p:spPr>
          <a:xfrm>
            <a:off x="3577813" y="3020598"/>
            <a:ext cx="5036375"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err="1">
                <a:ln>
                  <a:noFill/>
                </a:ln>
                <a:solidFill>
                  <a:srgbClr val="FFFFFF"/>
                </a:solidFill>
                <a:effectLst/>
                <a:uLnTx/>
                <a:uFillTx/>
                <a:latin typeface="Yeseva One" panose="00000500000000000000" pitchFamily="2" charset="0"/>
              </a:rPr>
              <a:t>Thực</a:t>
            </a:r>
            <a:r>
              <a:rPr kumimoji="0" lang="en-US" altLang="zh-CN" sz="40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000" i="0" u="none" strike="noStrike" kern="1200" cap="none" spc="0" normalizeH="0" noProof="0" dirty="0" err="1">
                <a:ln>
                  <a:noFill/>
                </a:ln>
                <a:solidFill>
                  <a:srgbClr val="FFFFFF"/>
                </a:solidFill>
                <a:effectLst/>
                <a:uLnTx/>
                <a:uFillTx/>
                <a:latin typeface="Yeseva One" panose="00000500000000000000" pitchFamily="2" charset="0"/>
              </a:rPr>
              <a:t>hành</a:t>
            </a:r>
            <a:r>
              <a:rPr kumimoji="0" lang="en-US" altLang="zh-CN" sz="40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0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0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0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0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16" name="文本框 115">
            <a:extLst>
              <a:ext uri="{FF2B5EF4-FFF2-40B4-BE49-F238E27FC236}">
                <a16:creationId xmlns:a16="http://schemas.microsoft.com/office/drawing/2014/main" id="{3D4C13E0-9735-41C4-B21E-DB5DB2D096BC}"/>
              </a:ext>
            </a:extLst>
          </p:cNvPr>
          <p:cNvSpPr txBox="1"/>
          <p:nvPr/>
        </p:nvSpPr>
        <p:spPr>
          <a:xfrm>
            <a:off x="3358139" y="1934492"/>
            <a:ext cx="5475722" cy="120032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7200" b="1" noProof="0" dirty="0">
                <a:solidFill>
                  <a:srgbClr val="FFFFFF"/>
                </a:solidFill>
                <a:latin typeface="Yeseva One" panose="00000500000000000000" pitchFamily="2" charset="0"/>
              </a:rPr>
              <a:t>03</a:t>
            </a:r>
            <a:endParaRPr kumimoji="0" lang="zh-CN" altLang="en-US" sz="7200" b="1" i="0" u="none" strike="noStrike" kern="1200" cap="none" spc="0" normalizeH="0" baseline="0" noProof="0" dirty="0">
              <a:ln>
                <a:noFill/>
              </a:ln>
              <a:solidFill>
                <a:srgbClr val="FFFFFF"/>
              </a:solidFill>
              <a:effectLst/>
              <a:uLnTx/>
              <a:uFillTx/>
              <a:latin typeface="Yeseva One" panose="00000500000000000000" pitchFamily="2" charset="0"/>
            </a:endParaRPr>
          </a:p>
        </p:txBody>
      </p:sp>
      <p:cxnSp>
        <p:nvCxnSpPr>
          <p:cNvPr id="14" name="直接连接符 13">
            <a:extLst>
              <a:ext uri="{FF2B5EF4-FFF2-40B4-BE49-F238E27FC236}">
                <a16:creationId xmlns:a16="http://schemas.microsoft.com/office/drawing/2014/main" id="{20D98372-8A46-49C1-8C6C-003CE7AB41FE}"/>
              </a:ext>
            </a:extLst>
          </p:cNvPr>
          <p:cNvCxnSpPr>
            <a:cxnSpLocks/>
          </p:cNvCxnSpPr>
          <p:nvPr/>
        </p:nvCxnSpPr>
        <p:spPr>
          <a:xfrm>
            <a:off x="6095999" y="4664279"/>
            <a:ext cx="0" cy="61892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6" name="箭头: V 形 15">
            <a:extLst>
              <a:ext uri="{FF2B5EF4-FFF2-40B4-BE49-F238E27FC236}">
                <a16:creationId xmlns:a16="http://schemas.microsoft.com/office/drawing/2014/main" id="{DE1929C9-037E-4E9B-AEB2-F0B49FACDAD7}"/>
              </a:ext>
            </a:extLst>
          </p:cNvPr>
          <p:cNvSpPr/>
          <p:nvPr/>
        </p:nvSpPr>
        <p:spPr>
          <a:xfrm rot="5400000">
            <a:off x="6013450" y="5340904"/>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17" name="箭头: V 形 116">
            <a:extLst>
              <a:ext uri="{FF2B5EF4-FFF2-40B4-BE49-F238E27FC236}">
                <a16:creationId xmlns:a16="http://schemas.microsoft.com/office/drawing/2014/main" id="{4997F43D-67F5-4CA3-9319-BAC1899CC6DB}"/>
              </a:ext>
            </a:extLst>
          </p:cNvPr>
          <p:cNvSpPr/>
          <p:nvPr/>
        </p:nvSpPr>
        <p:spPr>
          <a:xfrm rot="5400000">
            <a:off x="6013450" y="5476623"/>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Tree>
    <p:extLst>
      <p:ext uri="{BB962C8B-B14F-4D97-AF65-F5344CB8AC3E}">
        <p14:creationId xmlns:p14="http://schemas.microsoft.com/office/powerpoint/2010/main" val="374026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1+#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1+#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1+#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1+#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42" presetClass="entr" presetSubtype="0" fill="hold" grpId="0" nodeType="after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1000"/>
                                        <p:tgtEl>
                                          <p:spTgt spid="116"/>
                                        </p:tgtEl>
                                      </p:cBhvr>
                                    </p:animEffect>
                                    <p:anim calcmode="lin" valueType="num">
                                      <p:cBhvr>
                                        <p:cTn id="93" dur="1000" fill="hold"/>
                                        <p:tgtEl>
                                          <p:spTgt spid="116"/>
                                        </p:tgtEl>
                                        <p:attrNameLst>
                                          <p:attrName>ppt_x</p:attrName>
                                        </p:attrNameLst>
                                      </p:cBhvr>
                                      <p:tavLst>
                                        <p:tav tm="0">
                                          <p:val>
                                            <p:strVal val="#ppt_x"/>
                                          </p:val>
                                        </p:tav>
                                        <p:tav tm="100000">
                                          <p:val>
                                            <p:strVal val="#ppt_x"/>
                                          </p:val>
                                        </p:tav>
                                      </p:tavLst>
                                    </p:anim>
                                    <p:anim calcmode="lin" valueType="num">
                                      <p:cBhvr>
                                        <p:cTn id="94" dur="1000" fill="hold"/>
                                        <p:tgtEl>
                                          <p:spTgt spid="116"/>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1000"/>
                                        <p:tgtEl>
                                          <p:spTgt spid="114"/>
                                        </p:tgtEl>
                                      </p:cBhvr>
                                    </p:animEffect>
                                    <p:anim calcmode="lin" valueType="num">
                                      <p:cBhvr>
                                        <p:cTn id="98" dur="1000" fill="hold"/>
                                        <p:tgtEl>
                                          <p:spTgt spid="114"/>
                                        </p:tgtEl>
                                        <p:attrNameLst>
                                          <p:attrName>ppt_x</p:attrName>
                                        </p:attrNameLst>
                                      </p:cBhvr>
                                      <p:tavLst>
                                        <p:tav tm="0">
                                          <p:val>
                                            <p:strVal val="#ppt_x"/>
                                          </p:val>
                                        </p:tav>
                                        <p:tav tm="100000">
                                          <p:val>
                                            <p:strVal val="#ppt_x"/>
                                          </p:val>
                                        </p:tav>
                                      </p:tavLst>
                                    </p:anim>
                                    <p:anim calcmode="lin" valueType="num">
                                      <p:cBhvr>
                                        <p:cTn id="99" dur="1000" fill="hold"/>
                                        <p:tgtEl>
                                          <p:spTgt spid="114"/>
                                        </p:tgtEl>
                                        <p:attrNameLst>
                                          <p:attrName>ppt_y</p:attrName>
                                        </p:attrNameLst>
                                      </p:cBhvr>
                                      <p:tavLst>
                                        <p:tav tm="0">
                                          <p:val>
                                            <p:strVal val="#ppt_y-.1"/>
                                          </p:val>
                                        </p:tav>
                                        <p:tav tm="100000">
                                          <p:val>
                                            <p:strVal val="#ppt_y"/>
                                          </p:val>
                                        </p:tav>
                                      </p:tavLst>
                                    </p:anim>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
                                        <p:tgtEl>
                                          <p:spTgt spid="14"/>
                                        </p:tgtEl>
                                      </p:cBhvr>
                                    </p:animEffect>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7"/>
                                        </p:tgtEl>
                                        <p:attrNameLst>
                                          <p:attrName>style.visibility</p:attrName>
                                        </p:attrNameLst>
                                      </p:cBhvr>
                                      <p:to>
                                        <p:strVal val="visible"/>
                                      </p:to>
                                    </p:set>
                                    <p:animEffect transition="in" filter="fade">
                                      <p:cBhvr>
                                        <p:cTn id="11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14" grpId="0"/>
      <p:bldP spid="116" grpId="0"/>
      <p:bldP spid="16" grpId="0" animBg="1"/>
      <p:bldP spid="1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851-AC9F-9EC2-2180-F3B070BA4ACF}"/>
              </a:ext>
            </a:extLst>
          </p:cNvPr>
          <p:cNvSpPr>
            <a:spLocks noGrp="1"/>
          </p:cNvSpPr>
          <p:nvPr>
            <p:ph type="title"/>
          </p:nvPr>
        </p:nvSpPr>
        <p:spPr>
          <a:xfrm>
            <a:off x="838200" y="365125"/>
            <a:ext cx="10515600" cy="1016635"/>
          </a:xfrm>
        </p:spPr>
        <p:txBody>
          <a:bodyPr/>
          <a:lstStyle/>
          <a:p>
            <a:pPr algn="ctr"/>
            <a:r>
              <a:rPr lang="en-US">
                <a:solidFill>
                  <a:schemeClr val="bg1"/>
                </a:solidFill>
              </a:rPr>
              <a:t>Lưu đồ thuật toán</a:t>
            </a:r>
          </a:p>
        </p:txBody>
      </p:sp>
      <p:sp>
        <p:nvSpPr>
          <p:cNvPr id="3" name="TextBox 2">
            <a:extLst>
              <a:ext uri="{FF2B5EF4-FFF2-40B4-BE49-F238E27FC236}">
                <a16:creationId xmlns:a16="http://schemas.microsoft.com/office/drawing/2014/main" id="{14225961-78A6-5384-8F50-C45987350559}"/>
              </a:ext>
            </a:extLst>
          </p:cNvPr>
          <p:cNvSpPr txBox="1"/>
          <p:nvPr/>
        </p:nvSpPr>
        <p:spPr>
          <a:xfrm>
            <a:off x="1198880" y="1747520"/>
            <a:ext cx="9347200" cy="4247317"/>
          </a:xfrm>
          <a:prstGeom prst="rect">
            <a:avLst/>
          </a:prstGeom>
          <a:noFill/>
        </p:spPr>
        <p:txBody>
          <a:bodyPr wrap="square" rtlCol="0">
            <a:spAutoFit/>
          </a:bodyPr>
          <a:lstStyle/>
          <a:p>
            <a:pPr marL="285750" indent="-285750">
              <a:buFont typeface="Wingdings" panose="05000000000000000000" pitchFamily="2" charset="2"/>
              <a:buChar char="§"/>
            </a:pPr>
            <a:r>
              <a:rPr lang="en-US">
                <a:solidFill>
                  <a:schemeClr val="bg1"/>
                </a:solidFill>
              </a:rPr>
              <a:t>Giải thích các ký hiệu trong lược đồ: </a:t>
            </a: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k: Số lượng cụm.</a:t>
            </a:r>
          </a:p>
          <a:p>
            <a:pPr lvl="1" fontAlgn="base">
              <a:buFont typeface="Arial" panose="020B0604020202020204" pitchFamily="34" charset="0"/>
              <a:buChar char="•"/>
            </a:pPr>
            <a:r>
              <a:rPr lang="en-US">
                <a:solidFill>
                  <a:schemeClr val="bg1"/>
                </a:solidFill>
                <a:latin typeface="Arial" panose="020B0604020202020204" pitchFamily="34" charset="0"/>
              </a:rPr>
              <a:t> i : Số lần chạy tìm kiếm thứ i </a:t>
            </a:r>
            <a:endParaRPr lang="en-US" b="0" i="0" u="none" strike="noStrike">
              <a:solidFill>
                <a:schemeClr val="bg1"/>
              </a:solidFill>
              <a:effectLst/>
              <a:latin typeface="Arial" panose="020B0604020202020204" pitchFamily="34" charset="0"/>
            </a:endParaRP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numlocal: Số lần chạy tìm kiếm cục bộ.</a:t>
            </a:r>
          </a:p>
          <a:p>
            <a:pPr lvl="1" fontAlgn="base">
              <a:buFont typeface="Arial" panose="020B0604020202020204" pitchFamily="34" charset="0"/>
              <a:buChar char="•"/>
            </a:pPr>
            <a:r>
              <a:rPr lang="en-US">
                <a:solidFill>
                  <a:schemeClr val="bg1"/>
                </a:solidFill>
                <a:latin typeface="Arial" panose="020B0604020202020204" pitchFamily="34" charset="0"/>
              </a:rPr>
              <a:t> j: Số lần thử thay đổi thứ j trong mỗi lần tìm kiếm cục bộ</a:t>
            </a:r>
            <a:endParaRPr lang="en-US" b="0" i="0" u="none" strike="noStrike">
              <a:solidFill>
                <a:schemeClr val="bg1"/>
              </a:solidFill>
              <a:effectLst/>
              <a:latin typeface="Arial" panose="020B0604020202020204" pitchFamily="34" charset="0"/>
            </a:endParaRP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maxneighbor: Số lần thử thay đổi trong mỗi lần tìm kiếm cục bộ</a:t>
            </a:r>
          </a:p>
          <a:p>
            <a:pPr lvl="1" fontAlgn="base">
              <a:buFont typeface="Arial" panose="020B0604020202020204" pitchFamily="34" charset="0"/>
              <a:buChar char="•"/>
            </a:pPr>
            <a:r>
              <a:rPr lang="en-US">
                <a:solidFill>
                  <a:schemeClr val="bg1"/>
                </a:solidFill>
                <a:latin typeface="Arial" panose="020B0604020202020204" pitchFamily="34" charset="0"/>
              </a:rPr>
              <a:t> minCost: Chi phí tối ưu</a:t>
            </a: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bestNode: </a:t>
            </a:r>
            <a:r>
              <a:rPr lang="vi-VN" sz="1800" b="0" i="0" u="none" strike="noStrike">
                <a:solidFill>
                  <a:schemeClr val="bg1"/>
                </a:solidFill>
                <a:effectLst/>
                <a:latin typeface="Arial" panose="020B0604020202020204" pitchFamily="34" charset="0"/>
              </a:rPr>
              <a:t>các medoids tối ưu</a:t>
            </a:r>
            <a:endParaRPr lang="en-US" b="0" i="0" u="none" strike="noStrike">
              <a:solidFill>
                <a:schemeClr val="bg1"/>
              </a:solidFill>
              <a:effectLst/>
              <a:latin typeface="Arial" panose="020B0604020202020204" pitchFamily="34" charset="0"/>
            </a:endParaRP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TC(TotalCost): Tổng khoảng cách từ các medoid đến các nút trong cụm</a:t>
            </a:r>
          </a:p>
          <a:p>
            <a:pPr lvl="1" fontAlgn="base">
              <a:buFont typeface="Arial" panose="020B0604020202020204" pitchFamily="34" charset="0"/>
              <a:buChar char="•"/>
            </a:pPr>
            <a:r>
              <a:rPr lang="en-US">
                <a:solidFill>
                  <a:schemeClr val="bg1"/>
                </a:solidFill>
                <a:latin typeface="Arial" panose="020B0604020202020204" pitchFamily="34" charset="0"/>
              </a:rPr>
              <a:t> Curs: Tập K medoids ngẫu nhiên hiện tại </a:t>
            </a: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M: 1 </a:t>
            </a:r>
            <a:r>
              <a:rPr lang="en-US">
                <a:solidFill>
                  <a:schemeClr val="bg1"/>
                </a:solidFill>
                <a:latin typeface="Arial" panose="020B0604020202020204" pitchFamily="34" charset="0"/>
              </a:rPr>
              <a:t>medoid hiện tại ngẫu nhiên từ K medoids </a:t>
            </a: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S: </a:t>
            </a:r>
            <a:r>
              <a:rPr lang="en-US">
                <a:solidFill>
                  <a:schemeClr val="bg1"/>
                </a:solidFill>
                <a:latin typeface="Arial" panose="020B0604020202020204" pitchFamily="34" charset="0"/>
              </a:rPr>
              <a:t>Tập test</a:t>
            </a:r>
          </a:p>
          <a:p>
            <a:pPr lvl="1" fontAlgn="base">
              <a:buFont typeface="Arial" panose="020B0604020202020204" pitchFamily="34" charset="0"/>
              <a:buChar char="•"/>
            </a:pPr>
            <a:r>
              <a:rPr lang="en-US" b="0" i="0" u="none" strike="noStrike">
                <a:solidFill>
                  <a:schemeClr val="bg1"/>
                </a:solidFill>
                <a:effectLst/>
                <a:latin typeface="Arial" panose="020B0604020202020204" pitchFamily="34" charset="0"/>
              </a:rPr>
              <a:t> S1: Hàng xóm với S</a:t>
            </a:r>
          </a:p>
          <a:p>
            <a:pPr marL="742950" lvl="1" indent="-285750">
              <a:buFont typeface="Wingdings" panose="05000000000000000000" pitchFamily="2" charset="2"/>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138791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4918-A0E0-92E8-EDBF-4E3DEF465D3C}"/>
              </a:ext>
            </a:extLst>
          </p:cNvPr>
          <p:cNvSpPr>
            <a:spLocks noGrp="1"/>
          </p:cNvSpPr>
          <p:nvPr>
            <p:ph type="title"/>
          </p:nvPr>
        </p:nvSpPr>
        <p:spPr>
          <a:xfrm>
            <a:off x="838200" y="-4084"/>
            <a:ext cx="10515600" cy="662782"/>
          </a:xfrm>
        </p:spPr>
        <p:txBody>
          <a:bodyPr/>
          <a:lstStyle/>
          <a:p>
            <a:pPr algn="ctr"/>
            <a:r>
              <a:rPr lang="en-US">
                <a:solidFill>
                  <a:schemeClr val="bg1"/>
                </a:solidFill>
              </a:rPr>
              <a:t>Lưu đồ thuật toán</a:t>
            </a:r>
          </a:p>
        </p:txBody>
      </p:sp>
      <p:pic>
        <p:nvPicPr>
          <p:cNvPr id="1026" name="Picture 2">
            <a:extLst>
              <a:ext uri="{FF2B5EF4-FFF2-40B4-BE49-F238E27FC236}">
                <a16:creationId xmlns:a16="http://schemas.microsoft.com/office/drawing/2014/main" id="{67267885-F0D5-BD7D-D560-397CAFF93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885" y="658698"/>
            <a:ext cx="6741658" cy="6077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62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A3B3-CA91-EE85-B526-DB14BC6A0D2F}"/>
              </a:ext>
            </a:extLst>
          </p:cNvPr>
          <p:cNvSpPr>
            <a:spLocks noGrp="1"/>
          </p:cNvSpPr>
          <p:nvPr>
            <p:ph type="title"/>
          </p:nvPr>
        </p:nvSpPr>
        <p:spPr>
          <a:xfrm>
            <a:off x="838200" y="365125"/>
            <a:ext cx="10515600" cy="742315"/>
          </a:xfrm>
        </p:spPr>
        <p:txBody>
          <a:bodyPr/>
          <a:lstStyle/>
          <a:p>
            <a:pPr algn="ctr"/>
            <a:r>
              <a:rPr lang="en-US">
                <a:solidFill>
                  <a:schemeClr val="bg1"/>
                </a:solidFill>
              </a:rPr>
              <a:t>INPUT và OUTPUT</a:t>
            </a:r>
          </a:p>
        </p:txBody>
      </p:sp>
      <p:sp>
        <p:nvSpPr>
          <p:cNvPr id="3" name="TextBox 2">
            <a:extLst>
              <a:ext uri="{FF2B5EF4-FFF2-40B4-BE49-F238E27FC236}">
                <a16:creationId xmlns:a16="http://schemas.microsoft.com/office/drawing/2014/main" id="{D7B0CA0A-F9BA-AFE7-2D77-AC6E47A55DB3}"/>
              </a:ext>
            </a:extLst>
          </p:cNvPr>
          <p:cNvSpPr txBox="1"/>
          <p:nvPr/>
        </p:nvSpPr>
        <p:spPr>
          <a:xfrm>
            <a:off x="1187525" y="1441120"/>
            <a:ext cx="8310880" cy="3416320"/>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bg1"/>
                </a:solidFill>
              </a:rPr>
              <a:t>Input: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k: </a:t>
            </a:r>
            <a:r>
              <a:rPr lang="en-US" sz="2400" b="0" i="0" u="none" strike="noStrike" dirty="0" err="1">
                <a:solidFill>
                  <a:schemeClr val="bg1"/>
                </a:solidFill>
                <a:effectLst/>
                <a:latin typeface="Arial" panose="020B0604020202020204" pitchFamily="34" charset="0"/>
              </a:rPr>
              <a:t>Số</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lượng</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cụm</a:t>
            </a:r>
            <a:r>
              <a:rPr lang="en-US" sz="2400" b="0" i="0" u="none" strike="noStrike" dirty="0">
                <a:solidFill>
                  <a:schemeClr val="bg1"/>
                </a:solidFill>
                <a:effectLst/>
                <a:latin typeface="Arial" panose="020B0604020202020204" pitchFamily="34" charset="0"/>
              </a:rPr>
              <a: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numlocal</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Số</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lần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chạy</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tìm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kiếm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cục</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bộ</a:t>
            </a:r>
            <a:r>
              <a:rPr lang="en-US" sz="2400" b="0" i="0" u="none" strike="noStrike" dirty="0">
                <a:solidFill>
                  <a:schemeClr val="bg1"/>
                </a:solidFill>
                <a:effectLst/>
                <a:latin typeface="Arial" panose="020B0604020202020204" pitchFamily="34" charset="0"/>
              </a:rPr>
              <a: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maxneighbor</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Số</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lần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thử</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thay</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đổi</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trong</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mỗi</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lần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tìm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kiếm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cục</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bộ</a:t>
            </a:r>
            <a:endParaRPr lang="en-US" sz="2400" b="0" i="0" u="none" strike="noStrike" dirty="0">
              <a:solidFill>
                <a:schemeClr val="bg1"/>
              </a:solidFill>
              <a:effectLst/>
              <a:latin typeface="Arial" panose="020B0604020202020204" pitchFamily="34" charset="0"/>
            </a:endParaRPr>
          </a:p>
          <a:p>
            <a:pPr lvl="1" fontAlgn="base">
              <a:buFont typeface="Arial" panose="020B0604020202020204" pitchFamily="34" charset="0"/>
              <a:buChar char="•"/>
            </a:pPr>
            <a:endParaRPr lang="en-US" sz="2400" dirty="0">
              <a:solidFill>
                <a:schemeClr val="bg1"/>
              </a:solidFill>
              <a:latin typeface="Arial" panose="020B0604020202020204" pitchFamily="34" charset="0"/>
            </a:endParaRPr>
          </a:p>
          <a:p>
            <a:pPr rtl="0"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Output: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bestNode</a:t>
            </a:r>
            <a:r>
              <a:rPr lang="en-US" sz="2400" b="0" i="0" u="none" strike="noStrike" dirty="0">
                <a:solidFill>
                  <a:schemeClr val="bg1"/>
                </a:solidFill>
                <a:effectLst/>
                <a:latin typeface="Arial" panose="020B0604020202020204" pitchFamily="34" charset="0"/>
              </a:rPr>
              <a:t>: </a:t>
            </a:r>
            <a:r>
              <a:rPr lang="vi-VN" sz="2400" b="0" i="0" u="none" strike="noStrike" dirty="0">
                <a:solidFill>
                  <a:schemeClr val="bg1"/>
                </a:solidFill>
                <a:effectLst/>
                <a:latin typeface="Arial" panose="020B0604020202020204" pitchFamily="34" charset="0"/>
              </a:rPr>
              <a:t>các medoids tối ưu</a:t>
            </a:r>
            <a:endParaRPr lang="en-US" sz="2400" b="0" i="0" u="none" strike="noStrike" dirty="0">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lang="en-US" sz="2400" dirty="0">
              <a:solidFill>
                <a:schemeClr val="bg1"/>
              </a:solidFill>
            </a:endParaRPr>
          </a:p>
        </p:txBody>
      </p:sp>
    </p:spTree>
    <p:extLst>
      <p:ext uri="{BB962C8B-B14F-4D97-AF65-F5344CB8AC3E}">
        <p14:creationId xmlns:p14="http://schemas.microsoft.com/office/powerpoint/2010/main" val="185770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013A-949A-63EC-488B-A8751E46AD29}"/>
              </a:ext>
            </a:extLst>
          </p:cNvPr>
          <p:cNvSpPr>
            <a:spLocks noGrp="1"/>
          </p:cNvSpPr>
          <p:nvPr>
            <p:ph type="title"/>
          </p:nvPr>
        </p:nvSpPr>
        <p:spPr/>
        <p:txBody>
          <a:bodyPr/>
          <a:lstStyle/>
          <a:p>
            <a:pPr algn="ctr"/>
            <a:r>
              <a:rPr lang="en-US" dirty="0" err="1">
                <a:solidFill>
                  <a:schemeClr val="bg1"/>
                </a:solidFill>
              </a:rPr>
              <a:t>Các</a:t>
            </a:r>
            <a:r>
              <a:rPr lang="en-US" dirty="0">
                <a:solidFill>
                  <a:schemeClr val="bg1"/>
                </a:solidFill>
              </a:rPr>
              <a:t> </a:t>
            </a:r>
            <a:r>
              <a:rPr lang="en-US" dirty="0" err="1">
                <a:solidFill>
                  <a:schemeClr val="bg1"/>
                </a:solidFill>
              </a:rPr>
              <a:t>bước</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thuật</a:t>
            </a:r>
            <a:r>
              <a:rPr lang="en-US" dirty="0">
                <a:solidFill>
                  <a:schemeClr val="bg1"/>
                </a:solidFill>
              </a:rPr>
              <a:t> </a:t>
            </a:r>
            <a:r>
              <a:rPr lang="en-US" dirty="0" err="1">
                <a:solidFill>
                  <a:schemeClr val="bg1"/>
                </a:solidFill>
              </a:rPr>
              <a:t>toán</a:t>
            </a:r>
            <a:endParaRPr lang="en-US" dirty="0">
              <a:solidFill>
                <a:schemeClr val="bg1"/>
              </a:solidFill>
            </a:endParaRPr>
          </a:p>
        </p:txBody>
      </p:sp>
      <p:sp>
        <p:nvSpPr>
          <p:cNvPr id="3" name="TextBox 2">
            <a:extLst>
              <a:ext uri="{FF2B5EF4-FFF2-40B4-BE49-F238E27FC236}">
                <a16:creationId xmlns:a16="http://schemas.microsoft.com/office/drawing/2014/main" id="{BD3B764C-31CA-0D57-0DE6-929E800D62D8}"/>
              </a:ext>
            </a:extLst>
          </p:cNvPr>
          <p:cNvSpPr txBox="1"/>
          <p:nvPr/>
        </p:nvSpPr>
        <p:spPr>
          <a:xfrm>
            <a:off x="1045028" y="1690688"/>
            <a:ext cx="10678885" cy="4606389"/>
          </a:xfrm>
          <a:prstGeom prst="rect">
            <a:avLst/>
          </a:prstGeom>
          <a:noFill/>
        </p:spPr>
        <p:txBody>
          <a:bodyPr wrap="square" rtlCol="0">
            <a:spAutoFit/>
          </a:bodyPr>
          <a:lstStyle/>
          <a:p>
            <a:pPr rtl="0">
              <a:spcBef>
                <a:spcPts val="1400"/>
              </a:spcBef>
              <a:spcAft>
                <a:spcPts val="400"/>
              </a:spcAft>
            </a:pPr>
            <a:r>
              <a:rPr lang="vi-VN" sz="2000" b="1" i="0" u="none" strike="noStrike" dirty="0">
                <a:solidFill>
                  <a:schemeClr val="bg1"/>
                </a:solidFill>
                <a:effectLst/>
                <a:latin typeface="Arial" panose="020B0604020202020204" pitchFamily="34" charset="0"/>
              </a:rPr>
              <a:t>Bước 1: Khởi tạo</a:t>
            </a:r>
            <a:endParaRPr lang="vi-VN" sz="2000" b="1" dirty="0">
              <a:solidFill>
                <a:schemeClr val="bg1"/>
              </a:solidFill>
              <a:effectLst/>
            </a:endParaRPr>
          </a:p>
          <a:p>
            <a:pPr rtl="0"/>
            <a:r>
              <a:rPr lang="vi-VN" sz="2000" b="0" i="0" u="none" strike="noStrike" dirty="0">
                <a:solidFill>
                  <a:schemeClr val="bg1"/>
                </a:solidFill>
                <a:effectLst/>
                <a:latin typeface="Arial" panose="020B0604020202020204" pitchFamily="34" charset="0"/>
              </a:rPr>
              <a:t>Chọn ngẫu nhiên k medoids ban đầu từ tập dữ liệu</a:t>
            </a:r>
            <a:endParaRPr lang="vi-VN" sz="2000" b="0" dirty="0">
              <a:solidFill>
                <a:schemeClr val="bg1"/>
              </a:solidFill>
              <a:effectLst/>
            </a:endParaRPr>
          </a:p>
          <a:p>
            <a:pPr rtl="0">
              <a:spcBef>
                <a:spcPts val="1400"/>
              </a:spcBef>
              <a:spcAft>
                <a:spcPts val="400"/>
              </a:spcAft>
            </a:pPr>
            <a:br>
              <a:rPr lang="vi-VN" sz="2000" b="0" dirty="0">
                <a:solidFill>
                  <a:schemeClr val="bg1"/>
                </a:solidFill>
                <a:effectLst/>
              </a:rPr>
            </a:br>
            <a:r>
              <a:rPr lang="vi-VN" sz="2000" b="1" i="0" u="none" strike="noStrike" dirty="0">
                <a:solidFill>
                  <a:schemeClr val="bg1"/>
                </a:solidFill>
                <a:effectLst/>
                <a:latin typeface="Arial" panose="020B0604020202020204" pitchFamily="34" charset="0"/>
              </a:rPr>
              <a:t>Bước 2: Tìm kiếm cục bộ</a:t>
            </a:r>
            <a:endParaRPr lang="vi-VN" sz="2000" b="1" dirty="0">
              <a:solidFill>
                <a:schemeClr val="bg1"/>
              </a:solidFill>
              <a:effectLst/>
            </a:endParaRPr>
          </a:p>
          <a:p>
            <a:pPr rtl="0"/>
            <a:r>
              <a:rPr lang="vi-VN" sz="2000" b="0" i="0" u="none" strike="noStrike" dirty="0">
                <a:solidFill>
                  <a:schemeClr val="bg1"/>
                </a:solidFill>
                <a:effectLst/>
                <a:latin typeface="Arial" panose="020B0604020202020204" pitchFamily="34" charset="0"/>
              </a:rPr>
              <a:t>Thay một medoid bằng một điểm </a:t>
            </a:r>
            <a:r>
              <a:rPr lang="en-US" sz="2000" b="0" i="0" u="none" strike="noStrike" dirty="0">
                <a:solidFill>
                  <a:schemeClr val="bg1"/>
                </a:solidFill>
                <a:effectLst/>
                <a:latin typeface="Arial" panose="020B0604020202020204" pitchFamily="34" charset="0"/>
              </a:rPr>
              <a:t>(</a:t>
            </a:r>
            <a:r>
              <a:rPr lang="vi-VN" sz="2000" b="0" i="0" u="none" strike="noStrike" dirty="0">
                <a:solidFill>
                  <a:schemeClr val="bg1"/>
                </a:solidFill>
                <a:effectLst/>
                <a:latin typeface="Arial" panose="020B0604020202020204" pitchFamily="34" charset="0"/>
              </a:rPr>
              <a:t>không phải medoid</a:t>
            </a:r>
            <a:r>
              <a:rPr lang="en-US" sz="2000" b="0" i="0" u="none" strike="noStrike" dirty="0">
                <a:solidFill>
                  <a:schemeClr val="bg1"/>
                </a:solidFill>
                <a:effectLst/>
                <a:latin typeface="Arial" panose="020B0604020202020204" pitchFamily="34" charset="0"/>
              </a:rPr>
              <a:t>)</a:t>
            </a:r>
            <a:r>
              <a:rPr lang="vi-VN" sz="2000" b="0" i="0" u="none" strike="noStrike" dirty="0">
                <a:solidFill>
                  <a:schemeClr val="bg1"/>
                </a:solidFill>
                <a:effectLst/>
                <a:latin typeface="Arial" panose="020B0604020202020204" pitchFamily="34" charset="0"/>
              </a:rPr>
              <a:t> ngẫu nhiên, tính lại chi phí (tổng khoảng cách từ các điểm đến medoid gần nhất). Nếu chi phí giảm, chấp nhận thay đổi; nếu không, thử tiếp. Lặp lại tối đa maxneighbor lần.</a:t>
            </a:r>
            <a:endParaRPr lang="vi-VN" sz="2000" b="0" dirty="0">
              <a:solidFill>
                <a:schemeClr val="bg1"/>
              </a:solidFill>
              <a:effectLst/>
            </a:endParaRPr>
          </a:p>
          <a:p>
            <a:pPr rtl="0">
              <a:spcBef>
                <a:spcPts val="1400"/>
              </a:spcBef>
              <a:spcAft>
                <a:spcPts val="400"/>
              </a:spcAft>
            </a:pPr>
            <a:br>
              <a:rPr lang="vi-VN" sz="2000" b="0" dirty="0">
                <a:solidFill>
                  <a:schemeClr val="bg1"/>
                </a:solidFill>
                <a:effectLst/>
              </a:rPr>
            </a:br>
            <a:r>
              <a:rPr lang="vi-VN" sz="2000" b="1" i="0" u="none" strike="noStrike" dirty="0">
                <a:solidFill>
                  <a:schemeClr val="bg1"/>
                </a:solidFill>
                <a:effectLst/>
                <a:latin typeface="Arial" panose="020B0604020202020204" pitchFamily="34" charset="0"/>
              </a:rPr>
              <a:t>Bước 3: Lặp lại nhiều lần</a:t>
            </a:r>
            <a:endParaRPr lang="vi-VN" sz="2000" b="1" dirty="0">
              <a:solidFill>
                <a:schemeClr val="bg1"/>
              </a:solidFill>
              <a:effectLst/>
            </a:endParaRPr>
          </a:p>
          <a:p>
            <a:pPr rtl="0"/>
            <a:r>
              <a:rPr lang="vi-VN" sz="2000" b="0" i="0" u="none" strike="noStrike" dirty="0">
                <a:solidFill>
                  <a:schemeClr val="bg1"/>
                </a:solidFill>
                <a:effectLst/>
                <a:latin typeface="Arial" panose="020B0604020202020204" pitchFamily="34" charset="0"/>
              </a:rPr>
              <a:t>Thực hiện bước 2 với numlocal lần khởi tạo khác nhau, sau đó chọn tập medoids có chi phí thấp nhất.</a:t>
            </a:r>
            <a:endParaRPr lang="vi-VN" sz="2000" b="0" dirty="0">
              <a:solidFill>
                <a:schemeClr val="bg1"/>
              </a:solidFill>
              <a:effectLst/>
            </a:endParaRPr>
          </a:p>
          <a:p>
            <a:br>
              <a:rPr lang="vi-VN" sz="2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89242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CAE5-7687-6ABB-E8D1-820C3AAC45D5}"/>
              </a:ext>
            </a:extLst>
          </p:cNvPr>
          <p:cNvSpPr>
            <a:spLocks noGrp="1"/>
          </p:cNvSpPr>
          <p:nvPr>
            <p:ph type="title"/>
          </p:nvPr>
        </p:nvSpPr>
        <p:spPr>
          <a:xfrm>
            <a:off x="838200" y="180459"/>
            <a:ext cx="10515600" cy="864235"/>
          </a:xfrm>
        </p:spPr>
        <p:txBody>
          <a:bodyPr/>
          <a:lstStyle/>
          <a:p>
            <a:pPr algn="ctr"/>
            <a:r>
              <a:rPr lang="en-US">
                <a:solidFill>
                  <a:schemeClr val="bg1"/>
                </a:solidFill>
              </a:rPr>
              <a:t>Ví dụ minh họa</a:t>
            </a:r>
          </a:p>
        </p:txBody>
      </p:sp>
      <p:sp>
        <p:nvSpPr>
          <p:cNvPr id="3" name="TextBox 2">
            <a:extLst>
              <a:ext uri="{FF2B5EF4-FFF2-40B4-BE49-F238E27FC236}">
                <a16:creationId xmlns:a16="http://schemas.microsoft.com/office/drawing/2014/main" id="{9F3572E3-CC3F-94F7-E26F-AFF0E698ABD1}"/>
              </a:ext>
            </a:extLst>
          </p:cNvPr>
          <p:cNvSpPr txBox="1"/>
          <p:nvPr/>
        </p:nvSpPr>
        <p:spPr>
          <a:xfrm>
            <a:off x="365760" y="1048965"/>
            <a:ext cx="11511280" cy="646331"/>
          </a:xfrm>
          <a:prstGeom prst="rect">
            <a:avLst/>
          </a:prstGeom>
          <a:noFill/>
        </p:spPr>
        <p:txBody>
          <a:bodyPr wrap="square" rtlCol="0">
            <a:spAutoFit/>
          </a:bodyPr>
          <a:lstStyle/>
          <a:p>
            <a:r>
              <a:rPr lang="en-US" sz="1800" b="0" i="0" u="none" strike="noStrike">
                <a:solidFill>
                  <a:schemeClr val="bg1"/>
                </a:solidFill>
                <a:effectLst/>
                <a:latin typeface="Arial" panose="020B0604020202020204" pitchFamily="34" charset="0"/>
              </a:rPr>
              <a:t>Xét ví dụ:  A(1,1), B(2,2), C(3,3), D(4,4), E(5,5), F(6,1), G(7,1), H(8,1), I(9,1), J(10,1) với  k=2, maxneighbor=3, numlocal=2.</a:t>
            </a:r>
            <a:endParaRPr lang="en-US">
              <a:solidFill>
                <a:schemeClr val="bg1"/>
              </a:solidFill>
            </a:endParaRPr>
          </a:p>
        </p:txBody>
      </p:sp>
      <p:sp>
        <p:nvSpPr>
          <p:cNvPr id="4" name="TextBox 3">
            <a:extLst>
              <a:ext uri="{FF2B5EF4-FFF2-40B4-BE49-F238E27FC236}">
                <a16:creationId xmlns:a16="http://schemas.microsoft.com/office/drawing/2014/main" id="{1C4EC129-C3AE-97FA-9F00-04394CC6611D}"/>
              </a:ext>
            </a:extLst>
          </p:cNvPr>
          <p:cNvSpPr txBox="1"/>
          <p:nvPr/>
        </p:nvSpPr>
        <p:spPr>
          <a:xfrm>
            <a:off x="365760" y="1836441"/>
            <a:ext cx="8382000" cy="646331"/>
          </a:xfrm>
          <a:prstGeom prst="rect">
            <a:avLst/>
          </a:prstGeom>
          <a:noFill/>
        </p:spPr>
        <p:txBody>
          <a:bodyPr wrap="square" rtlCol="0">
            <a:spAutoFit/>
          </a:bodyPr>
          <a:lstStyle/>
          <a:p>
            <a:r>
              <a:rPr lang="en-US" dirty="0" err="1">
                <a:solidFill>
                  <a:schemeClr val="bg1"/>
                </a:solidFill>
              </a:rPr>
              <a:t>Bước</a:t>
            </a:r>
            <a:r>
              <a:rPr lang="en-US" dirty="0">
                <a:solidFill>
                  <a:schemeClr val="bg1"/>
                </a:solidFill>
              </a:rPr>
              <a:t> 1: </a:t>
            </a:r>
            <a:r>
              <a:rPr lang="en-US" dirty="0" err="1">
                <a:solidFill>
                  <a:schemeClr val="bg1"/>
                </a:solidFill>
              </a:rPr>
              <a:t>Khởi</a:t>
            </a:r>
            <a:r>
              <a:rPr lang="en-US" dirty="0">
                <a:solidFill>
                  <a:schemeClr val="bg1"/>
                </a:solidFill>
              </a:rPr>
              <a:t> </a:t>
            </a:r>
            <a:r>
              <a:rPr lang="en-US" dirty="0" err="1">
                <a:solidFill>
                  <a:schemeClr val="bg1"/>
                </a:solidFill>
              </a:rPr>
              <a:t>tạo</a:t>
            </a:r>
            <a:r>
              <a:rPr lang="en-US" dirty="0">
                <a:solidFill>
                  <a:schemeClr val="bg1"/>
                </a:solidFill>
              </a:rPr>
              <a:t> ( </a:t>
            </a:r>
            <a:r>
              <a:rPr lang="en-US" dirty="0" err="1">
                <a:solidFill>
                  <a:schemeClr val="bg1"/>
                </a:solidFill>
              </a:rPr>
              <a:t>i</a:t>
            </a:r>
            <a:r>
              <a:rPr lang="en-US" dirty="0">
                <a:solidFill>
                  <a:schemeClr val="bg1"/>
                </a:solidFill>
              </a:rPr>
              <a:t> = 1) </a:t>
            </a:r>
          </a:p>
          <a:p>
            <a:pPr marL="285750" indent="-285750">
              <a:buFont typeface="Arial" panose="020B0604020202020204" pitchFamily="34" charset="0"/>
              <a:buChar char="•"/>
            </a:pPr>
            <a:r>
              <a:rPr lang="en-US" dirty="0" err="1">
                <a:solidFill>
                  <a:schemeClr val="bg1"/>
                </a:solidFill>
                <a:sym typeface="Wingdings" panose="05000000000000000000" pitchFamily="2" charset="2"/>
              </a:rPr>
              <a:t>Xét</a:t>
            </a:r>
            <a:r>
              <a:rPr lang="en-US" dirty="0">
                <a:solidFill>
                  <a:schemeClr val="bg1"/>
                </a:solidFill>
                <a:sym typeface="Wingdings" panose="05000000000000000000" pitchFamily="2" charset="2"/>
              </a:rPr>
              <a:t> </a:t>
            </a:r>
            <a:r>
              <a:rPr lang="pt-BR" sz="1800" b="0" i="0" u="none" strike="noStrike" dirty="0">
                <a:solidFill>
                  <a:schemeClr val="bg1"/>
                </a:solidFill>
                <a:effectLst/>
                <a:latin typeface="Arial" panose="020B0604020202020204" pitchFamily="34" charset="0"/>
              </a:rPr>
              <a:t>Xét Curs = {  B(2,2), H(8,1) }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Tính</a:t>
            </a:r>
            <a:r>
              <a:rPr lang="en-US" dirty="0">
                <a:solidFill>
                  <a:schemeClr val="bg1"/>
                </a:solidFill>
                <a:sym typeface="Wingdings" panose="05000000000000000000" pitchFamily="2" charset="2"/>
              </a:rPr>
              <a:t> TC</a:t>
            </a:r>
            <a:endParaRPr lang="en-US" dirty="0">
              <a:solidFill>
                <a:schemeClr val="bg1"/>
              </a:solidFill>
            </a:endParaRPr>
          </a:p>
        </p:txBody>
      </p:sp>
      <p:pic>
        <p:nvPicPr>
          <p:cNvPr id="6" name="Picture 5">
            <a:extLst>
              <a:ext uri="{FF2B5EF4-FFF2-40B4-BE49-F238E27FC236}">
                <a16:creationId xmlns:a16="http://schemas.microsoft.com/office/drawing/2014/main" id="{1A959BDC-3A4C-E643-80AF-020060322991}"/>
              </a:ext>
            </a:extLst>
          </p:cNvPr>
          <p:cNvPicPr>
            <a:picLocks noChangeAspect="1"/>
          </p:cNvPicPr>
          <p:nvPr/>
        </p:nvPicPr>
        <p:blipFill>
          <a:blip r:embed="rId2"/>
          <a:stretch>
            <a:fillRect/>
          </a:stretch>
        </p:blipFill>
        <p:spPr>
          <a:xfrm>
            <a:off x="547083" y="2632306"/>
            <a:ext cx="7296437" cy="3868958"/>
          </a:xfrm>
          <a:prstGeom prst="rect">
            <a:avLst/>
          </a:prstGeom>
        </p:spPr>
      </p:pic>
      <p:sp>
        <p:nvSpPr>
          <p:cNvPr id="7" name="TextBox 6">
            <a:extLst>
              <a:ext uri="{FF2B5EF4-FFF2-40B4-BE49-F238E27FC236}">
                <a16:creationId xmlns:a16="http://schemas.microsoft.com/office/drawing/2014/main" id="{246CD27F-258F-D2EF-F894-FEE27E90D971}"/>
              </a:ext>
            </a:extLst>
          </p:cNvPr>
          <p:cNvSpPr txBox="1"/>
          <p:nvPr/>
        </p:nvSpPr>
        <p:spPr>
          <a:xfrm>
            <a:off x="8646160" y="5351641"/>
            <a:ext cx="2707640" cy="461665"/>
          </a:xfrm>
          <a:prstGeom prst="rect">
            <a:avLst/>
          </a:prstGeom>
          <a:noFill/>
        </p:spPr>
        <p:txBody>
          <a:bodyPr wrap="square" rtlCol="0">
            <a:spAutoFit/>
          </a:bodyPr>
          <a:lstStyle/>
          <a:p>
            <a:r>
              <a:rPr lang="en-US" sz="2400">
                <a:solidFill>
                  <a:schemeClr val="bg1"/>
                </a:solidFill>
                <a:sym typeface="Wingdings" panose="05000000000000000000" pitchFamily="2" charset="2"/>
              </a:rPr>
              <a:t> TC = 15.89</a:t>
            </a:r>
            <a:endParaRPr lang="en-US" sz="2400">
              <a:solidFill>
                <a:schemeClr val="bg1"/>
              </a:solidFill>
            </a:endParaRPr>
          </a:p>
        </p:txBody>
      </p:sp>
    </p:spTree>
    <p:extLst>
      <p:ext uri="{BB962C8B-B14F-4D97-AF65-F5344CB8AC3E}">
        <p14:creationId xmlns:p14="http://schemas.microsoft.com/office/powerpoint/2010/main" val="315445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91EF-A2AB-F3CC-77D9-86A59A846D69}"/>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51D568D8-E45B-DB90-02DC-B0F5CD59A1F6}"/>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1.1: (j = 1)</a:t>
            </a:r>
          </a:p>
          <a:p>
            <a:pPr marL="285750" indent="-285750">
              <a:buFont typeface="Arial" panose="020B0604020202020204" pitchFamily="34" charset="0"/>
              <a:buChar char="•"/>
            </a:pPr>
            <a:r>
              <a:rPr lang="en-US">
                <a:solidFill>
                  <a:schemeClr val="bg1"/>
                </a:solidFill>
              </a:rPr>
              <a:t>Xét cụm chứa medoid B(2,2) và thay medoid bằng Hàng xóm D(4,4)</a:t>
            </a:r>
          </a:p>
        </p:txBody>
      </p:sp>
      <p:pic>
        <p:nvPicPr>
          <p:cNvPr id="5" name="Picture 4">
            <a:extLst>
              <a:ext uri="{FF2B5EF4-FFF2-40B4-BE49-F238E27FC236}">
                <a16:creationId xmlns:a16="http://schemas.microsoft.com/office/drawing/2014/main" id="{936562EF-AE79-9AD8-022C-165D8DB492E1}"/>
              </a:ext>
            </a:extLst>
          </p:cNvPr>
          <p:cNvPicPr>
            <a:picLocks noChangeAspect="1"/>
          </p:cNvPicPr>
          <p:nvPr/>
        </p:nvPicPr>
        <p:blipFill>
          <a:blip r:embed="rId2"/>
          <a:stretch>
            <a:fillRect/>
          </a:stretch>
        </p:blipFill>
        <p:spPr>
          <a:xfrm>
            <a:off x="710583" y="2266945"/>
            <a:ext cx="7501483" cy="3920495"/>
          </a:xfrm>
          <a:prstGeom prst="rect">
            <a:avLst/>
          </a:prstGeom>
        </p:spPr>
      </p:pic>
      <p:sp>
        <p:nvSpPr>
          <p:cNvPr id="6" name="TextBox 5">
            <a:extLst>
              <a:ext uri="{FF2B5EF4-FFF2-40B4-BE49-F238E27FC236}">
                <a16:creationId xmlns:a16="http://schemas.microsoft.com/office/drawing/2014/main" id="{04C15CF5-B1E3-91FA-AF1B-08C7C39226E7}"/>
              </a:ext>
            </a:extLst>
          </p:cNvPr>
          <p:cNvSpPr txBox="1"/>
          <p:nvPr/>
        </p:nvSpPr>
        <p:spPr>
          <a:xfrm>
            <a:off x="8432800" y="3879165"/>
            <a:ext cx="3667760" cy="646331"/>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15.89 = TC(Curs)</a:t>
            </a:r>
          </a:p>
          <a:p>
            <a:pPr marL="285750" indent="-285750">
              <a:buFont typeface="Wingdings" panose="05000000000000000000" pitchFamily="2" charset="2"/>
              <a:buChar char="è"/>
            </a:pPr>
            <a:r>
              <a:rPr lang="en-US">
                <a:solidFill>
                  <a:schemeClr val="bg1"/>
                </a:solidFill>
              </a:rPr>
              <a:t> Không chấp nhận D(4,4)</a:t>
            </a:r>
          </a:p>
        </p:txBody>
      </p:sp>
    </p:spTree>
    <p:extLst>
      <p:ext uri="{BB962C8B-B14F-4D97-AF65-F5344CB8AC3E}">
        <p14:creationId xmlns:p14="http://schemas.microsoft.com/office/powerpoint/2010/main" val="2396222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2C1C-3279-6E8D-CE53-CB8694DD7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F58B7-3A0D-6492-FBC8-B959638D007B}"/>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E57D34B7-5CC1-793F-1FF5-95CB5CE093EA}"/>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1.2: (j = 2)</a:t>
            </a:r>
          </a:p>
          <a:p>
            <a:pPr marL="285750" indent="-285750">
              <a:buFont typeface="Arial" panose="020B0604020202020204" pitchFamily="34" charset="0"/>
              <a:buChar char="•"/>
            </a:pPr>
            <a:r>
              <a:rPr lang="en-US">
                <a:solidFill>
                  <a:schemeClr val="bg1"/>
                </a:solidFill>
              </a:rPr>
              <a:t>Xét cụm chứa medoid H(8,1) và thay medoid bằng Hàng xóm F(6,1)</a:t>
            </a:r>
          </a:p>
        </p:txBody>
      </p:sp>
      <p:sp>
        <p:nvSpPr>
          <p:cNvPr id="6" name="TextBox 5">
            <a:extLst>
              <a:ext uri="{FF2B5EF4-FFF2-40B4-BE49-F238E27FC236}">
                <a16:creationId xmlns:a16="http://schemas.microsoft.com/office/drawing/2014/main" id="{638FD45B-EB23-CDC4-E8A7-C5EC6066111F}"/>
              </a:ext>
            </a:extLst>
          </p:cNvPr>
          <p:cNvSpPr txBox="1"/>
          <p:nvPr/>
        </p:nvSpPr>
        <p:spPr>
          <a:xfrm>
            <a:off x="8432800" y="3879165"/>
            <a:ext cx="3667760" cy="646331"/>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19.78 &gt; TC(Curs)</a:t>
            </a:r>
          </a:p>
          <a:p>
            <a:pPr marL="285750" indent="-285750">
              <a:buFont typeface="Wingdings" panose="05000000000000000000" pitchFamily="2" charset="2"/>
              <a:buChar char="è"/>
            </a:pPr>
            <a:r>
              <a:rPr lang="en-US">
                <a:solidFill>
                  <a:schemeClr val="bg1"/>
                </a:solidFill>
              </a:rPr>
              <a:t> Không chấp nhận F(6,1)</a:t>
            </a:r>
          </a:p>
        </p:txBody>
      </p:sp>
      <p:pic>
        <p:nvPicPr>
          <p:cNvPr id="9" name="Picture 8">
            <a:extLst>
              <a:ext uri="{FF2B5EF4-FFF2-40B4-BE49-F238E27FC236}">
                <a16:creationId xmlns:a16="http://schemas.microsoft.com/office/drawing/2014/main" id="{B0776438-5CA4-7841-A427-9A7FFF753574}"/>
              </a:ext>
            </a:extLst>
          </p:cNvPr>
          <p:cNvPicPr>
            <a:picLocks noChangeAspect="1"/>
          </p:cNvPicPr>
          <p:nvPr/>
        </p:nvPicPr>
        <p:blipFill>
          <a:blip r:embed="rId2"/>
          <a:stretch>
            <a:fillRect/>
          </a:stretch>
        </p:blipFill>
        <p:spPr>
          <a:xfrm>
            <a:off x="217793" y="2134235"/>
            <a:ext cx="8215007" cy="4293590"/>
          </a:xfrm>
          <a:prstGeom prst="rect">
            <a:avLst/>
          </a:prstGeom>
        </p:spPr>
      </p:pic>
    </p:spTree>
    <p:extLst>
      <p:ext uri="{BB962C8B-B14F-4D97-AF65-F5344CB8AC3E}">
        <p14:creationId xmlns:p14="http://schemas.microsoft.com/office/powerpoint/2010/main" val="62296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43" name="等腰三角形 142">
            <a:extLst>
              <a:ext uri="{FF2B5EF4-FFF2-40B4-BE49-F238E27FC236}">
                <a16:creationId xmlns:a16="http://schemas.microsoft.com/office/drawing/2014/main" id="{61BE8B33-298F-448D-B25E-C5C38D6702F9}"/>
              </a:ext>
            </a:extLst>
          </p:cNvPr>
          <p:cNvSpPr/>
          <p:nvPr/>
        </p:nvSpPr>
        <p:spPr>
          <a:xfrm rot="5400000">
            <a:off x="4287938"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44" name="等腰三角形 143">
            <a:extLst>
              <a:ext uri="{FF2B5EF4-FFF2-40B4-BE49-F238E27FC236}">
                <a16:creationId xmlns:a16="http://schemas.microsoft.com/office/drawing/2014/main" id="{D51B3D73-88F5-46E8-B266-5512B4879509}"/>
              </a:ext>
            </a:extLst>
          </p:cNvPr>
          <p:cNvSpPr/>
          <p:nvPr/>
        </p:nvSpPr>
        <p:spPr>
          <a:xfrm rot="5400000" flipH="1" flipV="1">
            <a:off x="7660611"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2" name="TextBox 41">
            <a:extLst>
              <a:ext uri="{FF2B5EF4-FFF2-40B4-BE49-F238E27FC236}">
                <a16:creationId xmlns:a16="http://schemas.microsoft.com/office/drawing/2014/main" id="{B02E6E3B-9F63-4476-B91F-5F5B2EDD60CD}"/>
              </a:ext>
            </a:extLst>
          </p:cNvPr>
          <p:cNvSpPr txBox="1"/>
          <p:nvPr/>
        </p:nvSpPr>
        <p:spPr>
          <a:xfrm>
            <a:off x="5232467" y="631891"/>
            <a:ext cx="1740587" cy="584775"/>
          </a:xfrm>
          <a:prstGeom prst="rect">
            <a:avLst/>
          </a:prstGeom>
          <a:noFill/>
        </p:spPr>
        <p:txBody>
          <a:bodyPr wrap="square" rtlCol="0">
            <a:spAutoFit/>
          </a:bodyPr>
          <a:lstStyle/>
          <a:p>
            <a:pPr algn="ctr"/>
            <a:r>
              <a:rPr lang="en-US" sz="3200" dirty="0" err="1">
                <a:solidFill>
                  <a:schemeClr val="bg1"/>
                </a:solidFill>
                <a:latin typeface="Yeseva One" panose="00000500000000000000"/>
              </a:rPr>
              <a:t>Nhóm</a:t>
            </a:r>
            <a:r>
              <a:rPr lang="en-US" sz="3200" dirty="0">
                <a:solidFill>
                  <a:schemeClr val="bg1"/>
                </a:solidFill>
                <a:latin typeface="Yeseva One" panose="00000500000000000000"/>
              </a:rPr>
              <a:t> 10</a:t>
            </a:r>
          </a:p>
        </p:txBody>
      </p:sp>
      <p:cxnSp>
        <p:nvCxnSpPr>
          <p:cNvPr id="44" name="直接连接符 137">
            <a:extLst>
              <a:ext uri="{FF2B5EF4-FFF2-40B4-BE49-F238E27FC236}">
                <a16:creationId xmlns:a16="http://schemas.microsoft.com/office/drawing/2014/main" id="{35D81CD8-FD77-46B4-838C-CC8E22E7D45E}"/>
              </a:ext>
            </a:extLst>
          </p:cNvPr>
          <p:cNvCxnSpPr>
            <a:cxnSpLocks/>
          </p:cNvCxnSpPr>
          <p:nvPr/>
        </p:nvCxnSpPr>
        <p:spPr>
          <a:xfrm flipH="1">
            <a:off x="1376177" y="65520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a:extLst>
              <a:ext uri="{FF2B5EF4-FFF2-40B4-BE49-F238E27FC236}">
                <a16:creationId xmlns:a16="http://schemas.microsoft.com/office/drawing/2014/main" id="{3BF84A18-4CD6-42BC-9DE7-D56840E6CD09}"/>
              </a:ext>
            </a:extLst>
          </p:cNvPr>
          <p:cNvGrpSpPr/>
          <p:nvPr/>
        </p:nvGrpSpPr>
        <p:grpSpPr>
          <a:xfrm>
            <a:off x="1561919" y="1356743"/>
            <a:ext cx="8713050" cy="830997"/>
            <a:chOff x="1303311" y="1356743"/>
            <a:chExt cx="8713050" cy="830997"/>
          </a:xfrm>
        </p:grpSpPr>
        <p:sp>
          <p:nvSpPr>
            <p:cNvPr id="43" name="文本框 150">
              <a:extLst>
                <a:ext uri="{FF2B5EF4-FFF2-40B4-BE49-F238E27FC236}">
                  <a16:creationId xmlns:a16="http://schemas.microsoft.com/office/drawing/2014/main" id="{7905B47E-70D4-48B7-9410-3045179007A3}"/>
                </a:ext>
              </a:extLst>
            </p:cNvPr>
            <p:cNvSpPr txBox="1"/>
            <p:nvPr/>
          </p:nvSpPr>
          <p:spPr>
            <a:xfrm>
              <a:off x="2523373" y="1548051"/>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Trần</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Duy</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Tuấn(</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Nhóm</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tr</a:t>
              </a:r>
              <a:r>
                <a:rPr kumimoji="0" lang="vi-VN" altLang="zh-CN" sz="2400" b="1" i="0" u="none" strike="noStrike" kern="1200" cap="none" spc="0" normalizeH="0" baseline="0" noProof="0" dirty="0">
                  <a:ln>
                    <a:noFill/>
                  </a:ln>
                  <a:solidFill>
                    <a:srgbClr val="FFFFFF"/>
                  </a:solidFill>
                  <a:effectLst/>
                  <a:uLnTx/>
                  <a:uFillTx/>
                  <a:latin typeface="Yeseva One" panose="00000500000000000000" pitchFamily="2" charset="0"/>
                </a:rPr>
                <a:t>ư</a:t>
              </a:r>
              <a:r>
                <a:rPr lang="en-US" altLang="zh-CN" sz="2400" b="1" dirty="0" err="1">
                  <a:solidFill>
                    <a:srgbClr val="FFFFFF"/>
                  </a:solidFill>
                  <a:latin typeface="Yeseva One" panose="00000500000000000000" pitchFamily="2" charset="0"/>
                </a:rPr>
                <a:t>ởng</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45" name="文本框 125">
              <a:extLst>
                <a:ext uri="{FF2B5EF4-FFF2-40B4-BE49-F238E27FC236}">
                  <a16:creationId xmlns:a16="http://schemas.microsoft.com/office/drawing/2014/main" id="{D1400322-057C-40E2-94EA-2C657829BB06}"/>
                </a:ext>
              </a:extLst>
            </p:cNvPr>
            <p:cNvSpPr txBox="1"/>
            <p:nvPr/>
          </p:nvSpPr>
          <p:spPr>
            <a:xfrm>
              <a:off x="1303311" y="1356743"/>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01</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7" name="Group 6">
            <a:extLst>
              <a:ext uri="{FF2B5EF4-FFF2-40B4-BE49-F238E27FC236}">
                <a16:creationId xmlns:a16="http://schemas.microsoft.com/office/drawing/2014/main" id="{0DE5E908-B28C-4D0F-B314-55359CEC56CB}"/>
              </a:ext>
            </a:extLst>
          </p:cNvPr>
          <p:cNvGrpSpPr/>
          <p:nvPr/>
        </p:nvGrpSpPr>
        <p:grpSpPr>
          <a:xfrm>
            <a:off x="6713526" y="2388808"/>
            <a:ext cx="8768505" cy="830997"/>
            <a:chOff x="5697537" y="2187740"/>
            <a:chExt cx="8768505" cy="830997"/>
          </a:xfrm>
        </p:grpSpPr>
        <p:sp>
          <p:nvSpPr>
            <p:cNvPr id="46" name="文本框 125">
              <a:extLst>
                <a:ext uri="{FF2B5EF4-FFF2-40B4-BE49-F238E27FC236}">
                  <a16:creationId xmlns:a16="http://schemas.microsoft.com/office/drawing/2014/main" id="{44BF10B3-DDA9-4793-88DA-67A4941B5387}"/>
                </a:ext>
              </a:extLst>
            </p:cNvPr>
            <p:cNvSpPr txBox="1"/>
            <p:nvPr/>
          </p:nvSpPr>
          <p:spPr>
            <a:xfrm>
              <a:off x="5697537" y="2187740"/>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02</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2" name="文本框 150">
              <a:extLst>
                <a:ext uri="{FF2B5EF4-FFF2-40B4-BE49-F238E27FC236}">
                  <a16:creationId xmlns:a16="http://schemas.microsoft.com/office/drawing/2014/main" id="{5C68915C-A5D0-446C-8F65-89BE3D2A1E79}"/>
                </a:ext>
              </a:extLst>
            </p:cNvPr>
            <p:cNvSpPr txBox="1"/>
            <p:nvPr/>
          </p:nvSpPr>
          <p:spPr>
            <a:xfrm>
              <a:off x="6973054" y="2372618"/>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Trần</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Quốc</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8" name="Group 7">
            <a:extLst>
              <a:ext uri="{FF2B5EF4-FFF2-40B4-BE49-F238E27FC236}">
                <a16:creationId xmlns:a16="http://schemas.microsoft.com/office/drawing/2014/main" id="{8B19A62E-E396-46E5-A64F-72E73224E80E}"/>
              </a:ext>
            </a:extLst>
          </p:cNvPr>
          <p:cNvGrpSpPr/>
          <p:nvPr/>
        </p:nvGrpSpPr>
        <p:grpSpPr>
          <a:xfrm>
            <a:off x="1488805" y="3194848"/>
            <a:ext cx="8786164" cy="830997"/>
            <a:chOff x="1230197" y="2794546"/>
            <a:chExt cx="8786164" cy="830997"/>
          </a:xfrm>
        </p:grpSpPr>
        <p:sp>
          <p:nvSpPr>
            <p:cNvPr id="47" name="文本框 125">
              <a:extLst>
                <a:ext uri="{FF2B5EF4-FFF2-40B4-BE49-F238E27FC236}">
                  <a16:creationId xmlns:a16="http://schemas.microsoft.com/office/drawing/2014/main" id="{3B3CA9D0-3F1A-4D71-8098-A3733AB96F3D}"/>
                </a:ext>
              </a:extLst>
            </p:cNvPr>
            <p:cNvSpPr txBox="1"/>
            <p:nvPr/>
          </p:nvSpPr>
          <p:spPr>
            <a:xfrm>
              <a:off x="1230197" y="2794546"/>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FFFFFF"/>
                  </a:solidFill>
                  <a:effectLst/>
                  <a:uLnTx/>
                  <a:uFillTx/>
                  <a:latin typeface="Yeseva One" panose="00000500000000000000" pitchFamily="2" charset="0"/>
                </a:rPr>
                <a:t>03</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3" name="文本框 150">
              <a:extLst>
                <a:ext uri="{FF2B5EF4-FFF2-40B4-BE49-F238E27FC236}">
                  <a16:creationId xmlns:a16="http://schemas.microsoft.com/office/drawing/2014/main" id="{5EC84B5C-D531-4C80-BA5C-C722D5B6486D}"/>
                </a:ext>
              </a:extLst>
            </p:cNvPr>
            <p:cNvSpPr txBox="1"/>
            <p:nvPr/>
          </p:nvSpPr>
          <p:spPr>
            <a:xfrm>
              <a:off x="2523373" y="2986963"/>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Nông</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Thị</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Bích</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Hạnh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9" name="Group 8">
            <a:extLst>
              <a:ext uri="{FF2B5EF4-FFF2-40B4-BE49-F238E27FC236}">
                <a16:creationId xmlns:a16="http://schemas.microsoft.com/office/drawing/2014/main" id="{831738E5-E3E0-4E42-B73A-E49BED549788}"/>
              </a:ext>
            </a:extLst>
          </p:cNvPr>
          <p:cNvGrpSpPr/>
          <p:nvPr/>
        </p:nvGrpSpPr>
        <p:grpSpPr>
          <a:xfrm>
            <a:off x="6713526" y="4265935"/>
            <a:ext cx="8768505" cy="830997"/>
            <a:chOff x="5697537" y="3636508"/>
            <a:chExt cx="8768505" cy="830997"/>
          </a:xfrm>
        </p:grpSpPr>
        <p:sp>
          <p:nvSpPr>
            <p:cNvPr id="48" name="文本框 125">
              <a:extLst>
                <a:ext uri="{FF2B5EF4-FFF2-40B4-BE49-F238E27FC236}">
                  <a16:creationId xmlns:a16="http://schemas.microsoft.com/office/drawing/2014/main" id="{C59FA920-A1A6-4BC2-A63E-60681ECAB505}"/>
                </a:ext>
              </a:extLst>
            </p:cNvPr>
            <p:cNvSpPr txBox="1"/>
            <p:nvPr/>
          </p:nvSpPr>
          <p:spPr>
            <a:xfrm>
              <a:off x="5697537" y="3636508"/>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04</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4" name="文本框 150">
              <a:extLst>
                <a:ext uri="{FF2B5EF4-FFF2-40B4-BE49-F238E27FC236}">
                  <a16:creationId xmlns:a16="http://schemas.microsoft.com/office/drawing/2014/main" id="{DC5007B8-6FE6-4C86-A5B1-C0935806EA9F}"/>
                </a:ext>
              </a:extLst>
            </p:cNvPr>
            <p:cNvSpPr txBox="1"/>
            <p:nvPr/>
          </p:nvSpPr>
          <p:spPr>
            <a:xfrm>
              <a:off x="6973054" y="3825744"/>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400" b="1" dirty="0" err="1">
                  <a:solidFill>
                    <a:srgbClr val="FFFFFF"/>
                  </a:solidFill>
                  <a:latin typeface="Yeseva One" panose="00000500000000000000" pitchFamily="2" charset="0"/>
                </a:rPr>
                <a:t>Đinh</a:t>
              </a:r>
              <a:r>
                <a:rPr lang="en-US" altLang="zh-CN" sz="2400" b="1" dirty="0">
                  <a:solidFill>
                    <a:srgbClr val="FFFFFF"/>
                  </a:solidFill>
                  <a:latin typeface="Yeseva One" panose="00000500000000000000" pitchFamily="2" charset="0"/>
                </a:rPr>
                <a:t> </a:t>
              </a:r>
              <a:r>
                <a:rPr lang="en-US" altLang="zh-CN" sz="2400" b="1" dirty="0" err="1">
                  <a:solidFill>
                    <a:srgbClr val="FFFFFF"/>
                  </a:solidFill>
                  <a:latin typeface="Yeseva One" panose="00000500000000000000" pitchFamily="2" charset="0"/>
                </a:rPr>
                <a:t>Ngọc</a:t>
              </a:r>
              <a:r>
                <a:rPr lang="en-US" altLang="zh-CN" sz="2400" b="1" dirty="0">
                  <a:solidFill>
                    <a:srgbClr val="FFFFFF"/>
                  </a:solidFill>
                  <a:latin typeface="Yeseva One" panose="00000500000000000000" pitchFamily="2" charset="0"/>
                </a:rPr>
                <a:t> Anh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10" name="Group 9">
            <a:extLst>
              <a:ext uri="{FF2B5EF4-FFF2-40B4-BE49-F238E27FC236}">
                <a16:creationId xmlns:a16="http://schemas.microsoft.com/office/drawing/2014/main" id="{FE0E09E4-F1A1-4CD2-BEB7-5847CEBE0AD9}"/>
              </a:ext>
            </a:extLst>
          </p:cNvPr>
          <p:cNvGrpSpPr/>
          <p:nvPr/>
        </p:nvGrpSpPr>
        <p:grpSpPr>
          <a:xfrm>
            <a:off x="1488805" y="5225435"/>
            <a:ext cx="8786164" cy="830997"/>
            <a:chOff x="1230197" y="4467505"/>
            <a:chExt cx="8786164" cy="830997"/>
          </a:xfrm>
        </p:grpSpPr>
        <p:sp>
          <p:nvSpPr>
            <p:cNvPr id="49" name="文本框 125">
              <a:extLst>
                <a:ext uri="{FF2B5EF4-FFF2-40B4-BE49-F238E27FC236}">
                  <a16:creationId xmlns:a16="http://schemas.microsoft.com/office/drawing/2014/main" id="{11D798C3-BC90-4EE7-9177-D2F8EC02049C}"/>
                </a:ext>
              </a:extLst>
            </p:cNvPr>
            <p:cNvSpPr txBox="1"/>
            <p:nvPr/>
          </p:nvSpPr>
          <p:spPr>
            <a:xfrm>
              <a:off x="1230197" y="4467505"/>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05</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5" name="文本框 150">
              <a:extLst>
                <a:ext uri="{FF2B5EF4-FFF2-40B4-BE49-F238E27FC236}">
                  <a16:creationId xmlns:a16="http://schemas.microsoft.com/office/drawing/2014/main" id="{42F2E198-CBB4-4BFB-873E-455BA025EE2C}"/>
                </a:ext>
              </a:extLst>
            </p:cNvPr>
            <p:cNvSpPr txBox="1"/>
            <p:nvPr/>
          </p:nvSpPr>
          <p:spPr>
            <a:xfrm>
              <a:off x="2523373" y="4659633"/>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Hoàng Minh Tuấn</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spTree>
    <p:extLst>
      <p:ext uri="{BB962C8B-B14F-4D97-AF65-F5344CB8AC3E}">
        <p14:creationId xmlns:p14="http://schemas.microsoft.com/office/powerpoint/2010/main" val="412335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D7681-5DE1-BE8C-9907-07BE7A466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231BC-5305-4191-9216-B0C577C3DA1A}"/>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A062AE9C-2460-1431-4A70-6237DA248712}"/>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1.3: (j = 3)</a:t>
            </a:r>
          </a:p>
          <a:p>
            <a:pPr marL="285750" indent="-285750">
              <a:buFont typeface="Arial" panose="020B0604020202020204" pitchFamily="34" charset="0"/>
              <a:buChar char="•"/>
            </a:pPr>
            <a:r>
              <a:rPr lang="en-US">
                <a:solidFill>
                  <a:schemeClr val="bg1"/>
                </a:solidFill>
              </a:rPr>
              <a:t>Xét cụm chứa medoid B(2,2) và thay medoid bằng Hàng xóm G(7,1)</a:t>
            </a:r>
          </a:p>
        </p:txBody>
      </p:sp>
      <p:sp>
        <p:nvSpPr>
          <p:cNvPr id="6" name="TextBox 5">
            <a:extLst>
              <a:ext uri="{FF2B5EF4-FFF2-40B4-BE49-F238E27FC236}">
                <a16:creationId xmlns:a16="http://schemas.microsoft.com/office/drawing/2014/main" id="{643A739A-737A-536B-7081-AEB6DC78634F}"/>
              </a:ext>
            </a:extLst>
          </p:cNvPr>
          <p:cNvSpPr txBox="1"/>
          <p:nvPr/>
        </p:nvSpPr>
        <p:spPr>
          <a:xfrm>
            <a:off x="8432800" y="3879165"/>
            <a:ext cx="3667760" cy="646331"/>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28.28 &gt; TC(Curs)</a:t>
            </a:r>
          </a:p>
          <a:p>
            <a:pPr marL="285750" indent="-285750">
              <a:buFont typeface="Wingdings" panose="05000000000000000000" pitchFamily="2" charset="2"/>
              <a:buChar char="è"/>
            </a:pPr>
            <a:r>
              <a:rPr lang="en-US">
                <a:solidFill>
                  <a:schemeClr val="bg1"/>
                </a:solidFill>
              </a:rPr>
              <a:t> Không chấp nhận G(7,1)</a:t>
            </a:r>
          </a:p>
        </p:txBody>
      </p:sp>
      <p:pic>
        <p:nvPicPr>
          <p:cNvPr id="5" name="Picture 4">
            <a:extLst>
              <a:ext uri="{FF2B5EF4-FFF2-40B4-BE49-F238E27FC236}">
                <a16:creationId xmlns:a16="http://schemas.microsoft.com/office/drawing/2014/main" id="{6DE3A93C-E52B-C2C3-DFAF-4FB8F9E35010}"/>
              </a:ext>
            </a:extLst>
          </p:cNvPr>
          <p:cNvPicPr>
            <a:picLocks noChangeAspect="1"/>
          </p:cNvPicPr>
          <p:nvPr/>
        </p:nvPicPr>
        <p:blipFill>
          <a:blip r:embed="rId2"/>
          <a:stretch>
            <a:fillRect/>
          </a:stretch>
        </p:blipFill>
        <p:spPr>
          <a:xfrm>
            <a:off x="91440" y="2156006"/>
            <a:ext cx="8229600" cy="4391539"/>
          </a:xfrm>
          <a:prstGeom prst="rect">
            <a:avLst/>
          </a:prstGeom>
        </p:spPr>
      </p:pic>
    </p:spTree>
    <p:extLst>
      <p:ext uri="{BB962C8B-B14F-4D97-AF65-F5344CB8AC3E}">
        <p14:creationId xmlns:p14="http://schemas.microsoft.com/office/powerpoint/2010/main" val="3555255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A9DC5-2E53-4AC7-878B-2D4153333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4F41E-5742-528E-A1E9-5CE1FF239E2E}"/>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9871B82B-2528-E794-F3E0-DB8186AC3FB3}"/>
              </a:ext>
            </a:extLst>
          </p:cNvPr>
          <p:cNvSpPr txBox="1"/>
          <p:nvPr/>
        </p:nvSpPr>
        <p:spPr>
          <a:xfrm>
            <a:off x="598784" y="1456158"/>
            <a:ext cx="1065784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bg1"/>
                </a:solidFill>
              </a:rPr>
              <a:t>Kết</a:t>
            </a:r>
            <a:r>
              <a:rPr lang="en-US" sz="2000" dirty="0">
                <a:solidFill>
                  <a:schemeClr val="bg1"/>
                </a:solidFill>
              </a:rPr>
              <a:t> </a:t>
            </a:r>
            <a:r>
              <a:rPr lang="en-US" sz="2000" dirty="0" err="1">
                <a:solidFill>
                  <a:schemeClr val="bg1"/>
                </a:solidFill>
              </a:rPr>
              <a:t>thúc</a:t>
            </a:r>
            <a:r>
              <a:rPr lang="en-US" sz="2000" dirty="0">
                <a:solidFill>
                  <a:schemeClr val="bg1"/>
                </a:solidFill>
              </a:rPr>
              <a:t> 3 </a:t>
            </a:r>
            <a:r>
              <a:rPr lang="en-US" sz="2000" dirty="0" err="1">
                <a:solidFill>
                  <a:schemeClr val="bg1"/>
                </a:solidFill>
              </a:rPr>
              <a:t>bước</a:t>
            </a:r>
            <a:r>
              <a:rPr lang="en-US" sz="2000" dirty="0">
                <a:solidFill>
                  <a:schemeClr val="bg1"/>
                </a:solidFill>
              </a:rPr>
              <a:t> </a:t>
            </a:r>
            <a:r>
              <a:rPr lang="en-US" sz="2000" dirty="0" err="1">
                <a:solidFill>
                  <a:schemeClr val="bg1"/>
                </a:solidFill>
              </a:rPr>
              <a:t>của</a:t>
            </a:r>
            <a:r>
              <a:rPr lang="en-US" sz="2000" dirty="0">
                <a:solidFill>
                  <a:schemeClr val="bg1"/>
                </a:solidFill>
              </a:rPr>
              <a:t> j ta </a:t>
            </a:r>
            <a:r>
              <a:rPr lang="en-US" sz="2000" dirty="0" err="1">
                <a:solidFill>
                  <a:schemeClr val="bg1"/>
                </a:solidFill>
              </a:rPr>
              <a:t>được</a:t>
            </a:r>
            <a:r>
              <a:rPr lang="en-US" sz="2000" dirty="0">
                <a:solidFill>
                  <a:schemeClr val="bg1"/>
                </a:solidFill>
              </a:rPr>
              <a:t>: </a:t>
            </a:r>
          </a:p>
          <a:p>
            <a:pPr marL="742950" lvl="1" indent="-285750">
              <a:buFont typeface="Arial" panose="020B0604020202020204" pitchFamily="34" charset="0"/>
              <a:buChar char="•"/>
            </a:pPr>
            <a:r>
              <a:rPr lang="en-US" sz="2000" dirty="0">
                <a:solidFill>
                  <a:schemeClr val="bg1"/>
                </a:solidFill>
              </a:rPr>
              <a:t>TC(curs) = 15.89</a:t>
            </a:r>
          </a:p>
          <a:p>
            <a:pPr marL="742950" lvl="1" indent="-285750">
              <a:buFont typeface="Arial" panose="020B0604020202020204" pitchFamily="34" charset="0"/>
              <a:buChar char="•"/>
            </a:pPr>
            <a:r>
              <a:rPr lang="en-US" sz="2000" dirty="0">
                <a:solidFill>
                  <a:schemeClr val="bg1"/>
                </a:solidFill>
              </a:rPr>
              <a:t>Curs = {</a:t>
            </a:r>
            <a:r>
              <a:rPr lang="en-US" sz="2000" b="0" i="0" u="none" strike="noStrike" dirty="0">
                <a:solidFill>
                  <a:schemeClr val="bg1"/>
                </a:solidFill>
                <a:effectLst/>
                <a:latin typeface="Arial" panose="020B0604020202020204" pitchFamily="34" charset="0"/>
              </a:rPr>
              <a:t>  B(2,2), H(8,1) </a:t>
            </a:r>
            <a:r>
              <a:rPr lang="en-US" sz="2000" dirty="0">
                <a:solidFill>
                  <a:schemeClr val="bg1"/>
                </a:solidFill>
              </a:rPr>
              <a:t> }</a:t>
            </a:r>
          </a:p>
          <a:p>
            <a:endParaRPr lang="en-US" sz="2000" dirty="0">
              <a:solidFill>
                <a:schemeClr val="bg1"/>
              </a:solidFill>
            </a:endParaRPr>
          </a:p>
          <a:p>
            <a:pPr marL="285750" indent="-285750">
              <a:buFont typeface="Arial" panose="020B0604020202020204" pitchFamily="34" charset="0"/>
              <a:buChar char="•"/>
            </a:pPr>
            <a:r>
              <a:rPr lang="en-US" sz="2000" dirty="0" err="1">
                <a:solidFill>
                  <a:schemeClr val="bg1"/>
                </a:solidFill>
              </a:rPr>
              <a:t>Ktra</a:t>
            </a:r>
            <a:r>
              <a:rPr lang="en-US" sz="2000" dirty="0">
                <a:solidFill>
                  <a:schemeClr val="bg1"/>
                </a:solidFill>
              </a:rPr>
              <a:t> </a:t>
            </a:r>
            <a:r>
              <a:rPr lang="en-US" sz="2000" dirty="0" err="1">
                <a:solidFill>
                  <a:schemeClr val="bg1"/>
                </a:solidFill>
              </a:rPr>
              <a:t>điều</a:t>
            </a:r>
            <a:r>
              <a:rPr lang="en-US" sz="2000" dirty="0">
                <a:solidFill>
                  <a:schemeClr val="bg1"/>
                </a:solidFill>
              </a:rPr>
              <a:t> </a:t>
            </a:r>
            <a:r>
              <a:rPr lang="en-US" sz="2000" dirty="0" err="1">
                <a:solidFill>
                  <a:schemeClr val="bg1"/>
                </a:solidFill>
              </a:rPr>
              <a:t>kiện</a:t>
            </a:r>
            <a:r>
              <a:rPr lang="en-US" sz="2000" dirty="0">
                <a:solidFill>
                  <a:schemeClr val="bg1"/>
                </a:solidFill>
              </a:rPr>
              <a:t>:  TC(curs) &lt; </a:t>
            </a:r>
            <a:r>
              <a:rPr lang="en-US" sz="2000" dirty="0" err="1">
                <a:solidFill>
                  <a:schemeClr val="bg1"/>
                </a:solidFill>
              </a:rPr>
              <a:t>minCost</a:t>
            </a:r>
            <a:r>
              <a:rPr lang="en-US" sz="2000" dirty="0">
                <a:solidFill>
                  <a:schemeClr val="bg1"/>
                </a:solidFill>
              </a:rPr>
              <a:t> (Do 15.89 &lt; </a:t>
            </a:r>
            <a:r>
              <a:rPr lang="en-US" sz="2000" dirty="0" err="1">
                <a:solidFill>
                  <a:schemeClr val="bg1"/>
                </a:solidFill>
              </a:rPr>
              <a:t>oo</a:t>
            </a:r>
            <a:r>
              <a:rPr lang="en-US" sz="2000" dirty="0">
                <a:solidFill>
                  <a:schemeClr val="bg1"/>
                </a:solidFill>
              </a:rPr>
              <a:t>)</a:t>
            </a:r>
          </a:p>
          <a:p>
            <a:pPr marL="742950" lvl="1" indent="-285750">
              <a:buFont typeface="Arial" panose="020B0604020202020204" pitchFamily="34" charset="0"/>
              <a:buChar char="•"/>
            </a:pPr>
            <a:r>
              <a:rPr lang="en-US" sz="2000" dirty="0" err="1">
                <a:solidFill>
                  <a:schemeClr val="bg1"/>
                </a:solidFill>
              </a:rPr>
              <a:t>Cập</a:t>
            </a:r>
            <a:r>
              <a:rPr lang="en-US" sz="2000" dirty="0">
                <a:solidFill>
                  <a:schemeClr val="bg1"/>
                </a:solidFill>
              </a:rPr>
              <a:t> </a:t>
            </a:r>
            <a:r>
              <a:rPr lang="en-US" sz="2000" dirty="0" err="1">
                <a:solidFill>
                  <a:schemeClr val="bg1"/>
                </a:solidFill>
              </a:rPr>
              <a:t>nhật</a:t>
            </a:r>
            <a:r>
              <a:rPr lang="en-US" sz="2000" dirty="0">
                <a:solidFill>
                  <a:schemeClr val="bg1"/>
                </a:solidFill>
              </a:rPr>
              <a:t>: </a:t>
            </a:r>
            <a:r>
              <a:rPr lang="en-US" sz="2000" dirty="0" err="1">
                <a:solidFill>
                  <a:schemeClr val="bg1"/>
                </a:solidFill>
              </a:rPr>
              <a:t>minCost</a:t>
            </a:r>
            <a:r>
              <a:rPr lang="en-US" sz="2000" dirty="0">
                <a:solidFill>
                  <a:schemeClr val="bg1"/>
                </a:solidFill>
              </a:rPr>
              <a:t> = TC(curs) = 15.89</a:t>
            </a:r>
          </a:p>
          <a:p>
            <a:pPr marL="742950" lvl="1" indent="-285750">
              <a:buFont typeface="Arial" panose="020B0604020202020204" pitchFamily="34" charset="0"/>
              <a:buChar char="•"/>
            </a:pPr>
            <a:r>
              <a:rPr lang="en-US" sz="2000" dirty="0" err="1">
                <a:solidFill>
                  <a:schemeClr val="bg1"/>
                </a:solidFill>
              </a:rPr>
              <a:t>Cập</a:t>
            </a:r>
            <a:r>
              <a:rPr lang="en-US" sz="2000" dirty="0">
                <a:solidFill>
                  <a:schemeClr val="bg1"/>
                </a:solidFill>
              </a:rPr>
              <a:t> </a:t>
            </a:r>
            <a:r>
              <a:rPr lang="en-US" sz="2000" dirty="0" err="1">
                <a:solidFill>
                  <a:schemeClr val="bg1"/>
                </a:solidFill>
              </a:rPr>
              <a:t>nhật</a:t>
            </a:r>
            <a:r>
              <a:rPr lang="en-US" sz="2000" dirty="0">
                <a:solidFill>
                  <a:schemeClr val="bg1"/>
                </a:solidFill>
              </a:rPr>
              <a:t>: </a:t>
            </a:r>
            <a:r>
              <a:rPr lang="en-US" sz="2000" dirty="0" err="1">
                <a:solidFill>
                  <a:schemeClr val="bg1"/>
                </a:solidFill>
              </a:rPr>
              <a:t>bestNode</a:t>
            </a:r>
            <a:r>
              <a:rPr lang="en-US" sz="2000" dirty="0">
                <a:solidFill>
                  <a:schemeClr val="bg1"/>
                </a:solidFill>
              </a:rPr>
              <a:t> = Curs = {</a:t>
            </a:r>
            <a:r>
              <a:rPr lang="en-US" sz="2000" b="0" i="0" u="none" strike="noStrike" dirty="0">
                <a:solidFill>
                  <a:schemeClr val="bg1"/>
                </a:solidFill>
                <a:effectLst/>
                <a:latin typeface="Arial" panose="020B0604020202020204" pitchFamily="34" charset="0"/>
              </a:rPr>
              <a:t>  B(2,2), H(8,1) </a:t>
            </a:r>
            <a:r>
              <a:rPr lang="en-US" sz="2000" dirty="0">
                <a:solidFill>
                  <a:schemeClr val="bg1"/>
                </a:solidFill>
              </a:rPr>
              <a:t> }</a:t>
            </a:r>
          </a:p>
        </p:txBody>
      </p:sp>
    </p:spTree>
    <p:extLst>
      <p:ext uri="{BB962C8B-B14F-4D97-AF65-F5344CB8AC3E}">
        <p14:creationId xmlns:p14="http://schemas.microsoft.com/office/powerpoint/2010/main" val="201054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02C53-D763-D5B2-EA0F-849238AC8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1A2D6-DE29-F78F-8D90-984EEECC0222}"/>
              </a:ext>
            </a:extLst>
          </p:cNvPr>
          <p:cNvSpPr>
            <a:spLocks noGrp="1"/>
          </p:cNvSpPr>
          <p:nvPr>
            <p:ph type="title"/>
          </p:nvPr>
        </p:nvSpPr>
        <p:spPr>
          <a:xfrm>
            <a:off x="838200" y="180459"/>
            <a:ext cx="10515600" cy="864235"/>
          </a:xfrm>
        </p:spPr>
        <p:txBody>
          <a:bodyPr/>
          <a:lstStyle/>
          <a:p>
            <a:pPr algn="ctr"/>
            <a:r>
              <a:rPr lang="en-US">
                <a:solidFill>
                  <a:schemeClr val="bg1"/>
                </a:solidFill>
              </a:rPr>
              <a:t>Ví dụ minh họa</a:t>
            </a:r>
          </a:p>
        </p:txBody>
      </p:sp>
      <p:sp>
        <p:nvSpPr>
          <p:cNvPr id="4" name="TextBox 3">
            <a:extLst>
              <a:ext uri="{FF2B5EF4-FFF2-40B4-BE49-F238E27FC236}">
                <a16:creationId xmlns:a16="http://schemas.microsoft.com/office/drawing/2014/main" id="{8FFF5841-38FF-0534-3587-F633DCD53F27}"/>
              </a:ext>
            </a:extLst>
          </p:cNvPr>
          <p:cNvSpPr txBox="1"/>
          <p:nvPr/>
        </p:nvSpPr>
        <p:spPr>
          <a:xfrm>
            <a:off x="264160" y="1187974"/>
            <a:ext cx="8382000" cy="646331"/>
          </a:xfrm>
          <a:prstGeom prst="rect">
            <a:avLst/>
          </a:prstGeom>
          <a:noFill/>
        </p:spPr>
        <p:txBody>
          <a:bodyPr wrap="square" rtlCol="0">
            <a:spAutoFit/>
          </a:bodyPr>
          <a:lstStyle/>
          <a:p>
            <a:r>
              <a:rPr lang="en-US">
                <a:solidFill>
                  <a:schemeClr val="bg1"/>
                </a:solidFill>
              </a:rPr>
              <a:t>Bước 2: Khởi tạo ( i = 2) </a:t>
            </a:r>
          </a:p>
          <a:p>
            <a:pPr marL="285750" indent="-285750">
              <a:buFont typeface="Arial" panose="020B0604020202020204" pitchFamily="34" charset="0"/>
              <a:buChar char="•"/>
            </a:pPr>
            <a:r>
              <a:rPr lang="en-US">
                <a:solidFill>
                  <a:schemeClr val="bg1"/>
                </a:solidFill>
                <a:sym typeface="Wingdings" panose="05000000000000000000" pitchFamily="2" charset="2"/>
              </a:rPr>
              <a:t>Xét </a:t>
            </a:r>
            <a:r>
              <a:rPr lang="pt-BR" sz="1800" b="0" i="0" u="none" strike="noStrike">
                <a:solidFill>
                  <a:schemeClr val="bg1"/>
                </a:solidFill>
                <a:effectLst/>
                <a:latin typeface="Arial" panose="020B0604020202020204" pitchFamily="34" charset="0"/>
              </a:rPr>
              <a:t>Xét Curs = {  </a:t>
            </a:r>
            <a:r>
              <a:rPr lang="en-US" sz="1800" b="0" i="0" u="none" strike="noStrike">
                <a:solidFill>
                  <a:schemeClr val="bg1"/>
                </a:solidFill>
                <a:effectLst/>
                <a:latin typeface="Arial" panose="020B0604020202020204" pitchFamily="34" charset="0"/>
              </a:rPr>
              <a:t>B(2,2), C(3,3</a:t>
            </a:r>
            <a:r>
              <a:rPr lang="en-US" sz="1800" b="0" i="0" u="none" strike="noStrike">
                <a:solidFill>
                  <a:srgbClr val="000000"/>
                </a:solidFill>
                <a:effectLst/>
                <a:latin typeface="Arial" panose="020B0604020202020204" pitchFamily="34" charset="0"/>
              </a:rPr>
              <a:t>)</a:t>
            </a:r>
            <a:r>
              <a:rPr lang="pt-BR" sz="1800" b="0" i="0" u="none" strike="noStrike">
                <a:solidFill>
                  <a:schemeClr val="bg1"/>
                </a:solidFill>
                <a:effectLst/>
                <a:latin typeface="Arial" panose="020B0604020202020204" pitchFamily="34" charset="0"/>
              </a:rPr>
              <a:t>} </a:t>
            </a:r>
            <a:r>
              <a:rPr lang="en-US">
                <a:solidFill>
                  <a:schemeClr val="bg1"/>
                </a:solidFill>
                <a:sym typeface="Wingdings" panose="05000000000000000000" pitchFamily="2" charset="2"/>
              </a:rPr>
              <a:t> Tính TC</a:t>
            </a:r>
            <a:endParaRPr lang="en-US">
              <a:solidFill>
                <a:schemeClr val="bg1"/>
              </a:solidFill>
            </a:endParaRPr>
          </a:p>
        </p:txBody>
      </p:sp>
      <p:sp>
        <p:nvSpPr>
          <p:cNvPr id="7" name="TextBox 6">
            <a:extLst>
              <a:ext uri="{FF2B5EF4-FFF2-40B4-BE49-F238E27FC236}">
                <a16:creationId xmlns:a16="http://schemas.microsoft.com/office/drawing/2014/main" id="{E3BF0C0C-95DB-85B6-A34A-CFEA14F1BFF4}"/>
              </a:ext>
            </a:extLst>
          </p:cNvPr>
          <p:cNvSpPr txBox="1"/>
          <p:nvPr/>
        </p:nvSpPr>
        <p:spPr>
          <a:xfrm>
            <a:off x="9329056" y="5351641"/>
            <a:ext cx="2462138" cy="461665"/>
          </a:xfrm>
          <a:prstGeom prst="rect">
            <a:avLst/>
          </a:prstGeom>
          <a:noFill/>
        </p:spPr>
        <p:txBody>
          <a:bodyPr wrap="square" rtlCol="0">
            <a:spAutoFit/>
          </a:bodyPr>
          <a:lstStyle/>
          <a:p>
            <a:r>
              <a:rPr lang="en-US" sz="2400">
                <a:solidFill>
                  <a:schemeClr val="bg1"/>
                </a:solidFill>
                <a:sym typeface="Wingdings" panose="05000000000000000000" pitchFamily="2" charset="2"/>
              </a:rPr>
              <a:t> TC = 32.71</a:t>
            </a:r>
            <a:endParaRPr lang="en-US" sz="2400">
              <a:solidFill>
                <a:schemeClr val="bg1"/>
              </a:solidFill>
            </a:endParaRPr>
          </a:p>
        </p:txBody>
      </p:sp>
      <p:pic>
        <p:nvPicPr>
          <p:cNvPr id="8" name="Picture 7">
            <a:extLst>
              <a:ext uri="{FF2B5EF4-FFF2-40B4-BE49-F238E27FC236}">
                <a16:creationId xmlns:a16="http://schemas.microsoft.com/office/drawing/2014/main" id="{F57D5C89-A11F-0F59-E30B-5790DD8F2BCB}"/>
              </a:ext>
            </a:extLst>
          </p:cNvPr>
          <p:cNvPicPr>
            <a:picLocks noChangeAspect="1"/>
          </p:cNvPicPr>
          <p:nvPr/>
        </p:nvPicPr>
        <p:blipFill>
          <a:blip r:embed="rId2"/>
          <a:stretch>
            <a:fillRect/>
          </a:stretch>
        </p:blipFill>
        <p:spPr>
          <a:xfrm>
            <a:off x="400806" y="1977585"/>
            <a:ext cx="8668960" cy="4525006"/>
          </a:xfrm>
          <a:prstGeom prst="rect">
            <a:avLst/>
          </a:prstGeom>
        </p:spPr>
      </p:pic>
    </p:spTree>
    <p:extLst>
      <p:ext uri="{BB962C8B-B14F-4D97-AF65-F5344CB8AC3E}">
        <p14:creationId xmlns:p14="http://schemas.microsoft.com/office/powerpoint/2010/main" val="30235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05F9C-08D1-7774-C3DC-FD1BAFC90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EFDB22-EF56-7EFD-27CA-A1BE30309A68}"/>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6EBA93C8-E78A-DF06-7D7A-1A41D91CF78D}"/>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2.1: (j = 1)</a:t>
            </a:r>
          </a:p>
          <a:p>
            <a:pPr marL="285750" indent="-285750">
              <a:buFont typeface="Arial" panose="020B0604020202020204" pitchFamily="34" charset="0"/>
              <a:buChar char="•"/>
            </a:pPr>
            <a:r>
              <a:rPr lang="en-US">
                <a:solidFill>
                  <a:schemeClr val="bg1"/>
                </a:solidFill>
              </a:rPr>
              <a:t>Xét cụm chứa medoid C(3,3) và thay medoid bằng Hàng xóm F(6,1)</a:t>
            </a:r>
          </a:p>
        </p:txBody>
      </p:sp>
      <p:sp>
        <p:nvSpPr>
          <p:cNvPr id="6" name="TextBox 5">
            <a:extLst>
              <a:ext uri="{FF2B5EF4-FFF2-40B4-BE49-F238E27FC236}">
                <a16:creationId xmlns:a16="http://schemas.microsoft.com/office/drawing/2014/main" id="{C03DD432-CCB1-A567-83B6-2722E10034EC}"/>
              </a:ext>
            </a:extLst>
          </p:cNvPr>
          <p:cNvSpPr txBox="1"/>
          <p:nvPr/>
        </p:nvSpPr>
        <p:spPr>
          <a:xfrm>
            <a:off x="8432799" y="3879165"/>
            <a:ext cx="3759201" cy="1477328"/>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a:t>
            </a:r>
            <a:r>
              <a:rPr lang="en-US" sz="1800" b="0" i="0" u="none" strike="noStrike">
                <a:solidFill>
                  <a:schemeClr val="bg1"/>
                </a:solidFill>
                <a:effectLst/>
                <a:latin typeface="Arial" panose="020B0604020202020204" pitchFamily="34" charset="0"/>
              </a:rPr>
              <a:t>19.76</a:t>
            </a:r>
            <a:r>
              <a:rPr lang="en-US">
                <a:solidFill>
                  <a:schemeClr val="bg1"/>
                </a:solidFill>
                <a:sym typeface="Wingdings" panose="05000000000000000000" pitchFamily="2" charset="2"/>
              </a:rPr>
              <a:t> &lt; TC(Curs)</a:t>
            </a:r>
          </a:p>
          <a:p>
            <a:pPr marL="285750" indent="-285750">
              <a:buFont typeface="Wingdings" panose="05000000000000000000" pitchFamily="2" charset="2"/>
              <a:buChar char="è"/>
            </a:pPr>
            <a:r>
              <a:rPr lang="en-US">
                <a:solidFill>
                  <a:schemeClr val="bg1"/>
                </a:solidFill>
              </a:rPr>
              <a:t> Chấp nhận thay C(3,3) thành F(6,1)</a:t>
            </a:r>
          </a:p>
          <a:p>
            <a:pPr marL="285750" indent="-285750">
              <a:buFont typeface="Wingdings" panose="05000000000000000000" pitchFamily="2" charset="2"/>
              <a:buChar char="è"/>
            </a:pPr>
            <a:r>
              <a:rPr lang="en-US">
                <a:solidFill>
                  <a:schemeClr val="bg1"/>
                </a:solidFill>
              </a:rPr>
              <a:t>Cập nhật Curs = {B(2,2), F(6,1)}</a:t>
            </a:r>
          </a:p>
          <a:p>
            <a:pPr marL="285750" indent="-285750">
              <a:buFont typeface="Wingdings" panose="05000000000000000000" pitchFamily="2" charset="2"/>
              <a:buChar char="è"/>
            </a:pPr>
            <a:endParaRPr lang="en-US">
              <a:solidFill>
                <a:schemeClr val="bg1"/>
              </a:solidFill>
            </a:endParaRPr>
          </a:p>
        </p:txBody>
      </p:sp>
      <p:pic>
        <p:nvPicPr>
          <p:cNvPr id="11" name="Picture 10">
            <a:extLst>
              <a:ext uri="{FF2B5EF4-FFF2-40B4-BE49-F238E27FC236}">
                <a16:creationId xmlns:a16="http://schemas.microsoft.com/office/drawing/2014/main" id="{33F9C5F1-E604-0374-F9D9-C4E94CE08E0B}"/>
              </a:ext>
            </a:extLst>
          </p:cNvPr>
          <p:cNvPicPr>
            <a:picLocks noChangeAspect="1"/>
          </p:cNvPicPr>
          <p:nvPr/>
        </p:nvPicPr>
        <p:blipFill>
          <a:blip r:embed="rId2"/>
          <a:stretch>
            <a:fillRect/>
          </a:stretch>
        </p:blipFill>
        <p:spPr>
          <a:xfrm>
            <a:off x="293308" y="2134235"/>
            <a:ext cx="8139491" cy="4185770"/>
          </a:xfrm>
          <a:prstGeom prst="rect">
            <a:avLst/>
          </a:prstGeom>
        </p:spPr>
      </p:pic>
    </p:spTree>
    <p:extLst>
      <p:ext uri="{BB962C8B-B14F-4D97-AF65-F5344CB8AC3E}">
        <p14:creationId xmlns:p14="http://schemas.microsoft.com/office/powerpoint/2010/main" val="22781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1173-A82C-2654-532B-BEE4AAA21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0E34B-47E3-B88A-99DC-8F594DB530C1}"/>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6FFCEBC5-759D-78A6-08C9-4530A8D8D6C7}"/>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2.2: (j = 2)</a:t>
            </a:r>
          </a:p>
          <a:p>
            <a:pPr marL="285750" indent="-285750">
              <a:buFont typeface="Arial" panose="020B0604020202020204" pitchFamily="34" charset="0"/>
              <a:buChar char="•"/>
            </a:pPr>
            <a:r>
              <a:rPr lang="en-US">
                <a:solidFill>
                  <a:schemeClr val="bg1"/>
                </a:solidFill>
              </a:rPr>
              <a:t>Xét cụm chứa medoid F(6,1) và thay medoid bằng Hàng xóm H(8,1)</a:t>
            </a:r>
          </a:p>
        </p:txBody>
      </p:sp>
      <p:sp>
        <p:nvSpPr>
          <p:cNvPr id="6" name="TextBox 5">
            <a:extLst>
              <a:ext uri="{FF2B5EF4-FFF2-40B4-BE49-F238E27FC236}">
                <a16:creationId xmlns:a16="http://schemas.microsoft.com/office/drawing/2014/main" id="{3FE589AB-62E9-EC87-3237-E28E1C15FD90}"/>
              </a:ext>
            </a:extLst>
          </p:cNvPr>
          <p:cNvSpPr txBox="1"/>
          <p:nvPr/>
        </p:nvSpPr>
        <p:spPr>
          <a:xfrm>
            <a:off x="8432799" y="3879165"/>
            <a:ext cx="3759201" cy="1477328"/>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a:t>
            </a:r>
            <a:r>
              <a:rPr lang="en-US" sz="1800" b="0" i="0" u="none" strike="noStrike">
                <a:solidFill>
                  <a:schemeClr val="bg1"/>
                </a:solidFill>
                <a:effectLst/>
                <a:latin typeface="Arial" panose="020B0604020202020204" pitchFamily="34" charset="0"/>
              </a:rPr>
              <a:t>15.88</a:t>
            </a:r>
            <a:r>
              <a:rPr lang="en-US">
                <a:solidFill>
                  <a:schemeClr val="bg1"/>
                </a:solidFill>
                <a:sym typeface="Wingdings" panose="05000000000000000000" pitchFamily="2" charset="2"/>
              </a:rPr>
              <a:t> &lt; TC(Curs)</a:t>
            </a:r>
          </a:p>
          <a:p>
            <a:pPr marL="285750" indent="-285750">
              <a:buFont typeface="Wingdings" panose="05000000000000000000" pitchFamily="2" charset="2"/>
              <a:buChar char="è"/>
            </a:pPr>
            <a:r>
              <a:rPr lang="en-US">
                <a:solidFill>
                  <a:schemeClr val="bg1"/>
                </a:solidFill>
              </a:rPr>
              <a:t> Chấp nhận thay F(6,1) thành H(8,1)</a:t>
            </a:r>
          </a:p>
          <a:p>
            <a:pPr marL="285750" indent="-285750">
              <a:buFont typeface="Wingdings" panose="05000000000000000000" pitchFamily="2" charset="2"/>
              <a:buChar char="è"/>
            </a:pPr>
            <a:r>
              <a:rPr lang="en-US">
                <a:solidFill>
                  <a:schemeClr val="bg1"/>
                </a:solidFill>
              </a:rPr>
              <a:t>Cập nhật Curs = {B(2,2), H(8,1)}</a:t>
            </a:r>
          </a:p>
          <a:p>
            <a:pPr marL="285750" indent="-285750">
              <a:buFont typeface="Wingdings" panose="05000000000000000000" pitchFamily="2" charset="2"/>
              <a:buChar char="è"/>
            </a:pPr>
            <a:endParaRPr lang="en-US">
              <a:solidFill>
                <a:schemeClr val="bg1"/>
              </a:solidFill>
            </a:endParaRPr>
          </a:p>
        </p:txBody>
      </p:sp>
      <p:pic>
        <p:nvPicPr>
          <p:cNvPr id="5" name="Picture 4">
            <a:extLst>
              <a:ext uri="{FF2B5EF4-FFF2-40B4-BE49-F238E27FC236}">
                <a16:creationId xmlns:a16="http://schemas.microsoft.com/office/drawing/2014/main" id="{5851D758-A6DA-B637-6CA4-C1DBE2F9F89C}"/>
              </a:ext>
            </a:extLst>
          </p:cNvPr>
          <p:cNvPicPr>
            <a:picLocks noChangeAspect="1"/>
          </p:cNvPicPr>
          <p:nvPr/>
        </p:nvPicPr>
        <p:blipFill>
          <a:blip r:embed="rId2"/>
          <a:stretch>
            <a:fillRect/>
          </a:stretch>
        </p:blipFill>
        <p:spPr>
          <a:xfrm>
            <a:off x="206890" y="2025378"/>
            <a:ext cx="8225909" cy="4358640"/>
          </a:xfrm>
          <a:prstGeom prst="rect">
            <a:avLst/>
          </a:prstGeom>
        </p:spPr>
      </p:pic>
    </p:spTree>
    <p:extLst>
      <p:ext uri="{BB962C8B-B14F-4D97-AF65-F5344CB8AC3E}">
        <p14:creationId xmlns:p14="http://schemas.microsoft.com/office/powerpoint/2010/main" val="261125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E7998-68C9-03C2-4F68-650808EB2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5CD1D-EF16-348B-1213-A137D7D188A6}"/>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7FBA8D89-AB4D-5938-1F82-113C88CD0B35}"/>
              </a:ext>
            </a:extLst>
          </p:cNvPr>
          <p:cNvSpPr txBox="1"/>
          <p:nvPr/>
        </p:nvSpPr>
        <p:spPr>
          <a:xfrm>
            <a:off x="579120" y="1249680"/>
            <a:ext cx="10657840" cy="646331"/>
          </a:xfrm>
          <a:prstGeom prst="rect">
            <a:avLst/>
          </a:prstGeom>
          <a:noFill/>
        </p:spPr>
        <p:txBody>
          <a:bodyPr wrap="square" rtlCol="0">
            <a:spAutoFit/>
          </a:bodyPr>
          <a:lstStyle/>
          <a:p>
            <a:r>
              <a:rPr lang="en-US">
                <a:solidFill>
                  <a:schemeClr val="bg1"/>
                </a:solidFill>
              </a:rPr>
              <a:t>Bước 2.3: (j = 3)</a:t>
            </a:r>
          </a:p>
          <a:p>
            <a:pPr marL="285750" indent="-285750">
              <a:buFont typeface="Arial" panose="020B0604020202020204" pitchFamily="34" charset="0"/>
              <a:buChar char="•"/>
            </a:pPr>
            <a:r>
              <a:rPr lang="en-US">
                <a:solidFill>
                  <a:schemeClr val="bg1"/>
                </a:solidFill>
              </a:rPr>
              <a:t>Xét cụm chứa medoid B(2,2) và thay medoid bằng Hàng xóm C(3,3)</a:t>
            </a:r>
          </a:p>
        </p:txBody>
      </p:sp>
      <p:sp>
        <p:nvSpPr>
          <p:cNvPr id="6" name="TextBox 5">
            <a:extLst>
              <a:ext uri="{FF2B5EF4-FFF2-40B4-BE49-F238E27FC236}">
                <a16:creationId xmlns:a16="http://schemas.microsoft.com/office/drawing/2014/main" id="{30379FE7-3F10-67F6-4FCD-9A336A8FED1D}"/>
              </a:ext>
            </a:extLst>
          </p:cNvPr>
          <p:cNvSpPr txBox="1"/>
          <p:nvPr/>
        </p:nvSpPr>
        <p:spPr>
          <a:xfrm>
            <a:off x="8432799" y="3879165"/>
            <a:ext cx="3759201" cy="1477328"/>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Tính TC(S) = </a:t>
            </a:r>
            <a:r>
              <a:rPr lang="en-US" sz="1800" b="0" i="0" u="none" strike="noStrike">
                <a:solidFill>
                  <a:schemeClr val="bg1"/>
                </a:solidFill>
                <a:effectLst/>
                <a:latin typeface="Arial" panose="020B0604020202020204" pitchFamily="34" charset="0"/>
              </a:rPr>
              <a:t>14.46</a:t>
            </a:r>
            <a:r>
              <a:rPr lang="en-US">
                <a:solidFill>
                  <a:schemeClr val="bg1"/>
                </a:solidFill>
                <a:sym typeface="Wingdings" panose="05000000000000000000" pitchFamily="2" charset="2"/>
              </a:rPr>
              <a:t> &lt; TC(Curs)</a:t>
            </a:r>
          </a:p>
          <a:p>
            <a:pPr marL="285750" indent="-285750">
              <a:buFont typeface="Wingdings" panose="05000000000000000000" pitchFamily="2" charset="2"/>
              <a:buChar char="è"/>
            </a:pPr>
            <a:r>
              <a:rPr lang="en-US">
                <a:solidFill>
                  <a:schemeClr val="bg1"/>
                </a:solidFill>
              </a:rPr>
              <a:t> Chấp nhận thay B(2,2) thành C(3,3)</a:t>
            </a:r>
          </a:p>
          <a:p>
            <a:pPr marL="285750" indent="-285750">
              <a:buFont typeface="Wingdings" panose="05000000000000000000" pitchFamily="2" charset="2"/>
              <a:buChar char="è"/>
            </a:pPr>
            <a:r>
              <a:rPr lang="en-US">
                <a:solidFill>
                  <a:schemeClr val="bg1"/>
                </a:solidFill>
              </a:rPr>
              <a:t>Cập nhật Curs = {C(3,3), H(8,1)}</a:t>
            </a:r>
          </a:p>
          <a:p>
            <a:pPr marL="285750" indent="-285750">
              <a:buFont typeface="Wingdings" panose="05000000000000000000" pitchFamily="2" charset="2"/>
              <a:buChar char="è"/>
            </a:pPr>
            <a:endParaRPr lang="en-US">
              <a:solidFill>
                <a:schemeClr val="bg1"/>
              </a:solidFill>
            </a:endParaRPr>
          </a:p>
        </p:txBody>
      </p:sp>
      <p:pic>
        <p:nvPicPr>
          <p:cNvPr id="7" name="Picture 6">
            <a:extLst>
              <a:ext uri="{FF2B5EF4-FFF2-40B4-BE49-F238E27FC236}">
                <a16:creationId xmlns:a16="http://schemas.microsoft.com/office/drawing/2014/main" id="{1C6DC61C-2EC9-2EB6-5594-95FDCF3090FB}"/>
              </a:ext>
            </a:extLst>
          </p:cNvPr>
          <p:cNvPicPr>
            <a:picLocks noChangeAspect="1"/>
          </p:cNvPicPr>
          <p:nvPr/>
        </p:nvPicPr>
        <p:blipFill>
          <a:blip r:embed="rId2"/>
          <a:stretch>
            <a:fillRect/>
          </a:stretch>
        </p:blipFill>
        <p:spPr>
          <a:xfrm>
            <a:off x="274940" y="1976312"/>
            <a:ext cx="8070773" cy="4235158"/>
          </a:xfrm>
          <a:prstGeom prst="rect">
            <a:avLst/>
          </a:prstGeom>
        </p:spPr>
      </p:pic>
    </p:spTree>
    <p:extLst>
      <p:ext uri="{BB962C8B-B14F-4D97-AF65-F5344CB8AC3E}">
        <p14:creationId xmlns:p14="http://schemas.microsoft.com/office/powerpoint/2010/main" val="2563229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52886-17EC-F7D6-1380-34596BBF1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4063B-88A4-33A6-DF26-6976B803874D}"/>
              </a:ext>
            </a:extLst>
          </p:cNvPr>
          <p:cNvSpPr>
            <a:spLocks noGrp="1"/>
          </p:cNvSpPr>
          <p:nvPr>
            <p:ph type="title"/>
          </p:nvPr>
        </p:nvSpPr>
        <p:spPr>
          <a:xfrm>
            <a:off x="838200" y="365125"/>
            <a:ext cx="10515600" cy="884555"/>
          </a:xfrm>
        </p:spPr>
        <p:txBody>
          <a:bodyPr/>
          <a:lstStyle/>
          <a:p>
            <a:pPr algn="ctr"/>
            <a:r>
              <a:rPr lang="en-US">
                <a:solidFill>
                  <a:schemeClr val="bg1"/>
                </a:solidFill>
              </a:rPr>
              <a:t>Ví dụ minh họa</a:t>
            </a:r>
            <a:endParaRPr lang="en-US"/>
          </a:p>
        </p:txBody>
      </p:sp>
      <p:sp>
        <p:nvSpPr>
          <p:cNvPr id="3" name="TextBox 2">
            <a:extLst>
              <a:ext uri="{FF2B5EF4-FFF2-40B4-BE49-F238E27FC236}">
                <a16:creationId xmlns:a16="http://schemas.microsoft.com/office/drawing/2014/main" id="{393E8BD0-708E-F537-550F-342A6D6BF3CE}"/>
              </a:ext>
            </a:extLst>
          </p:cNvPr>
          <p:cNvSpPr txBox="1"/>
          <p:nvPr/>
        </p:nvSpPr>
        <p:spPr>
          <a:xfrm>
            <a:off x="579120" y="1574145"/>
            <a:ext cx="1065784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bg1"/>
                </a:solidFill>
              </a:rPr>
              <a:t>Kết</a:t>
            </a:r>
            <a:r>
              <a:rPr lang="en-US" sz="2000" dirty="0">
                <a:solidFill>
                  <a:schemeClr val="bg1"/>
                </a:solidFill>
              </a:rPr>
              <a:t> </a:t>
            </a:r>
            <a:r>
              <a:rPr lang="en-US" sz="2000" dirty="0" err="1">
                <a:solidFill>
                  <a:schemeClr val="bg1"/>
                </a:solidFill>
              </a:rPr>
              <a:t>thúc</a:t>
            </a:r>
            <a:r>
              <a:rPr lang="en-US" sz="2000" dirty="0">
                <a:solidFill>
                  <a:schemeClr val="bg1"/>
                </a:solidFill>
              </a:rPr>
              <a:t> 3 </a:t>
            </a:r>
            <a:r>
              <a:rPr lang="en-US" sz="2000" dirty="0" err="1">
                <a:solidFill>
                  <a:schemeClr val="bg1"/>
                </a:solidFill>
              </a:rPr>
              <a:t>bước</a:t>
            </a:r>
            <a:r>
              <a:rPr lang="en-US" sz="2000" dirty="0">
                <a:solidFill>
                  <a:schemeClr val="bg1"/>
                </a:solidFill>
              </a:rPr>
              <a:t> </a:t>
            </a:r>
            <a:r>
              <a:rPr lang="en-US" sz="2000" dirty="0" err="1">
                <a:solidFill>
                  <a:schemeClr val="bg1"/>
                </a:solidFill>
              </a:rPr>
              <a:t>của</a:t>
            </a:r>
            <a:r>
              <a:rPr lang="en-US" sz="2000" dirty="0">
                <a:solidFill>
                  <a:schemeClr val="bg1"/>
                </a:solidFill>
              </a:rPr>
              <a:t> j ta </a:t>
            </a:r>
            <a:r>
              <a:rPr lang="en-US" sz="2000" dirty="0" err="1">
                <a:solidFill>
                  <a:schemeClr val="bg1"/>
                </a:solidFill>
              </a:rPr>
              <a:t>được</a:t>
            </a:r>
            <a:r>
              <a:rPr lang="en-US" sz="2000" dirty="0">
                <a:solidFill>
                  <a:schemeClr val="bg1"/>
                </a:solidFill>
              </a:rPr>
              <a:t>: </a:t>
            </a:r>
          </a:p>
          <a:p>
            <a:pPr marL="742950" lvl="1" indent="-285750">
              <a:buFont typeface="Arial" panose="020B0604020202020204" pitchFamily="34" charset="0"/>
              <a:buChar char="•"/>
            </a:pPr>
            <a:r>
              <a:rPr lang="en-US" sz="2000" dirty="0">
                <a:solidFill>
                  <a:schemeClr val="bg1"/>
                </a:solidFill>
              </a:rPr>
              <a:t>TC(curs) = 14.46</a:t>
            </a:r>
          </a:p>
          <a:p>
            <a:pPr marL="742950" lvl="1" indent="-285750">
              <a:buFont typeface="Arial" panose="020B0604020202020204" pitchFamily="34" charset="0"/>
              <a:buChar char="•"/>
            </a:pPr>
            <a:r>
              <a:rPr lang="en-US" sz="2000" dirty="0">
                <a:solidFill>
                  <a:schemeClr val="bg1"/>
                </a:solidFill>
              </a:rPr>
              <a:t>Curs = {</a:t>
            </a:r>
            <a:r>
              <a:rPr lang="en-US" sz="2000" b="0" i="0" u="none" strike="noStrike" dirty="0">
                <a:solidFill>
                  <a:schemeClr val="bg1"/>
                </a:solidFill>
                <a:effectLst/>
                <a:latin typeface="Arial" panose="020B0604020202020204" pitchFamily="34" charset="0"/>
              </a:rPr>
              <a:t>  C(3,3), H(8,1) </a:t>
            </a:r>
            <a:r>
              <a:rPr lang="en-US" sz="2000" dirty="0">
                <a:solidFill>
                  <a:schemeClr val="bg1"/>
                </a:solidFill>
              </a:rPr>
              <a:t> }</a:t>
            </a:r>
          </a:p>
          <a:p>
            <a:endParaRPr lang="en-US" sz="2000" dirty="0">
              <a:solidFill>
                <a:schemeClr val="bg1"/>
              </a:solidFill>
            </a:endParaRPr>
          </a:p>
          <a:p>
            <a:pPr marL="285750" indent="-285750">
              <a:buFont typeface="Arial" panose="020B0604020202020204" pitchFamily="34" charset="0"/>
              <a:buChar char="•"/>
            </a:pPr>
            <a:r>
              <a:rPr lang="en-US" sz="2000" dirty="0" err="1">
                <a:solidFill>
                  <a:schemeClr val="bg1"/>
                </a:solidFill>
              </a:rPr>
              <a:t>Ktra</a:t>
            </a:r>
            <a:r>
              <a:rPr lang="en-US" sz="2000" dirty="0">
                <a:solidFill>
                  <a:schemeClr val="bg1"/>
                </a:solidFill>
              </a:rPr>
              <a:t> </a:t>
            </a:r>
            <a:r>
              <a:rPr lang="en-US" sz="2000" dirty="0" err="1">
                <a:solidFill>
                  <a:schemeClr val="bg1"/>
                </a:solidFill>
              </a:rPr>
              <a:t>điều</a:t>
            </a:r>
            <a:r>
              <a:rPr lang="en-US" sz="2000" dirty="0">
                <a:solidFill>
                  <a:schemeClr val="bg1"/>
                </a:solidFill>
              </a:rPr>
              <a:t> </a:t>
            </a:r>
            <a:r>
              <a:rPr lang="en-US" sz="2000" dirty="0" err="1">
                <a:solidFill>
                  <a:schemeClr val="bg1"/>
                </a:solidFill>
              </a:rPr>
              <a:t>kiện</a:t>
            </a:r>
            <a:r>
              <a:rPr lang="en-US" sz="2000" dirty="0">
                <a:solidFill>
                  <a:schemeClr val="bg1"/>
                </a:solidFill>
              </a:rPr>
              <a:t>:  TC(curs) &lt; </a:t>
            </a:r>
            <a:r>
              <a:rPr lang="en-US" sz="2000" dirty="0" err="1">
                <a:solidFill>
                  <a:schemeClr val="bg1"/>
                </a:solidFill>
              </a:rPr>
              <a:t>minCost</a:t>
            </a:r>
            <a:r>
              <a:rPr lang="en-US" sz="2000" dirty="0">
                <a:solidFill>
                  <a:schemeClr val="bg1"/>
                </a:solidFill>
              </a:rPr>
              <a:t> (Do 14.46 &lt; 15.89)</a:t>
            </a:r>
          </a:p>
          <a:p>
            <a:pPr marL="742950" lvl="1" indent="-285750">
              <a:buFont typeface="Arial" panose="020B0604020202020204" pitchFamily="34" charset="0"/>
              <a:buChar char="•"/>
            </a:pPr>
            <a:r>
              <a:rPr lang="en-US" sz="2000" dirty="0" err="1">
                <a:solidFill>
                  <a:schemeClr val="bg1"/>
                </a:solidFill>
              </a:rPr>
              <a:t>Cập</a:t>
            </a:r>
            <a:r>
              <a:rPr lang="en-US" sz="2000" dirty="0">
                <a:solidFill>
                  <a:schemeClr val="bg1"/>
                </a:solidFill>
              </a:rPr>
              <a:t> </a:t>
            </a:r>
            <a:r>
              <a:rPr lang="en-US" sz="2000" dirty="0" err="1">
                <a:solidFill>
                  <a:schemeClr val="bg1"/>
                </a:solidFill>
              </a:rPr>
              <a:t>nhật</a:t>
            </a:r>
            <a:r>
              <a:rPr lang="en-US" sz="2000" dirty="0">
                <a:solidFill>
                  <a:schemeClr val="bg1"/>
                </a:solidFill>
              </a:rPr>
              <a:t>: </a:t>
            </a:r>
            <a:r>
              <a:rPr lang="en-US" sz="2000" dirty="0" err="1">
                <a:solidFill>
                  <a:schemeClr val="bg1"/>
                </a:solidFill>
              </a:rPr>
              <a:t>minCost</a:t>
            </a:r>
            <a:r>
              <a:rPr lang="en-US" sz="2000" dirty="0">
                <a:solidFill>
                  <a:schemeClr val="bg1"/>
                </a:solidFill>
              </a:rPr>
              <a:t> = TC(curs) = 14.46</a:t>
            </a:r>
          </a:p>
          <a:p>
            <a:pPr marL="742950" lvl="1" indent="-285750">
              <a:buFont typeface="Arial" panose="020B0604020202020204" pitchFamily="34" charset="0"/>
              <a:buChar char="•"/>
            </a:pPr>
            <a:r>
              <a:rPr lang="en-US" sz="2000" dirty="0" err="1">
                <a:solidFill>
                  <a:schemeClr val="bg1"/>
                </a:solidFill>
              </a:rPr>
              <a:t>Cập</a:t>
            </a:r>
            <a:r>
              <a:rPr lang="en-US" sz="2000" dirty="0">
                <a:solidFill>
                  <a:schemeClr val="bg1"/>
                </a:solidFill>
              </a:rPr>
              <a:t> </a:t>
            </a:r>
            <a:r>
              <a:rPr lang="en-US" sz="2000" dirty="0" err="1">
                <a:solidFill>
                  <a:schemeClr val="bg1"/>
                </a:solidFill>
              </a:rPr>
              <a:t>nhật</a:t>
            </a:r>
            <a:r>
              <a:rPr lang="en-US" sz="2000" dirty="0">
                <a:solidFill>
                  <a:schemeClr val="bg1"/>
                </a:solidFill>
              </a:rPr>
              <a:t>: </a:t>
            </a:r>
            <a:r>
              <a:rPr lang="en-US" sz="2000" dirty="0" err="1">
                <a:solidFill>
                  <a:schemeClr val="bg1"/>
                </a:solidFill>
              </a:rPr>
              <a:t>bestNode</a:t>
            </a:r>
            <a:r>
              <a:rPr lang="en-US" sz="2000" dirty="0">
                <a:solidFill>
                  <a:schemeClr val="bg1"/>
                </a:solidFill>
              </a:rPr>
              <a:t> = Curs = {</a:t>
            </a:r>
            <a:r>
              <a:rPr lang="en-US" sz="2000" b="0" i="0" u="none" strike="noStrike" dirty="0">
                <a:solidFill>
                  <a:schemeClr val="bg1"/>
                </a:solidFill>
                <a:effectLst/>
                <a:latin typeface="Arial" panose="020B0604020202020204" pitchFamily="34" charset="0"/>
              </a:rPr>
              <a:t>  C(3,3), H(8,1) </a:t>
            </a:r>
            <a:r>
              <a:rPr lang="en-US" sz="2000" dirty="0">
                <a:solidFill>
                  <a:schemeClr val="bg1"/>
                </a:solidFill>
              </a:rPr>
              <a:t>}</a:t>
            </a:r>
          </a:p>
        </p:txBody>
      </p:sp>
    </p:spTree>
    <p:extLst>
      <p:ext uri="{BB962C8B-B14F-4D97-AF65-F5344CB8AC3E}">
        <p14:creationId xmlns:p14="http://schemas.microsoft.com/office/powerpoint/2010/main" val="395294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723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9654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4" name="文本框 113">
            <a:extLst>
              <a:ext uri="{FF2B5EF4-FFF2-40B4-BE49-F238E27FC236}">
                <a16:creationId xmlns:a16="http://schemas.microsoft.com/office/drawing/2014/main" id="{CB7D1D68-B400-4914-A4C1-B5E6E4C36130}"/>
              </a:ext>
            </a:extLst>
          </p:cNvPr>
          <p:cNvSpPr txBox="1"/>
          <p:nvPr/>
        </p:nvSpPr>
        <p:spPr>
          <a:xfrm>
            <a:off x="3577813" y="3020598"/>
            <a:ext cx="5036375"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i="0" u="none" strike="noStrike" kern="1200" cap="none" spc="0" normalizeH="0" baseline="0" noProof="0" dirty="0" err="1">
                <a:ln>
                  <a:noFill/>
                </a:ln>
                <a:solidFill>
                  <a:srgbClr val="FFFFFF"/>
                </a:solidFill>
                <a:effectLst/>
                <a:uLnTx/>
                <a:uFillTx/>
                <a:latin typeface="Yeseva One" panose="00000500000000000000" pitchFamily="2" charset="0"/>
              </a:rPr>
              <a:t>Nhận</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xét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16" name="文本框 115">
            <a:extLst>
              <a:ext uri="{FF2B5EF4-FFF2-40B4-BE49-F238E27FC236}">
                <a16:creationId xmlns:a16="http://schemas.microsoft.com/office/drawing/2014/main" id="{3D4C13E0-9735-41C4-B21E-DB5DB2D096BC}"/>
              </a:ext>
            </a:extLst>
          </p:cNvPr>
          <p:cNvSpPr txBox="1"/>
          <p:nvPr/>
        </p:nvSpPr>
        <p:spPr>
          <a:xfrm>
            <a:off x="3358139" y="1934492"/>
            <a:ext cx="5475722" cy="120032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7200" b="1" dirty="0">
                <a:solidFill>
                  <a:srgbClr val="FFFFFF"/>
                </a:solidFill>
                <a:latin typeface="Yeseva One" panose="00000500000000000000" pitchFamily="2" charset="0"/>
              </a:rPr>
              <a:t>04</a:t>
            </a:r>
            <a:endParaRPr kumimoji="0" lang="zh-CN" altLang="en-US" sz="7200" b="1" i="0" u="none" strike="noStrike" kern="1200" cap="none" spc="0" normalizeH="0" baseline="0" noProof="0" dirty="0">
              <a:ln>
                <a:noFill/>
              </a:ln>
              <a:solidFill>
                <a:srgbClr val="FFFFFF"/>
              </a:solidFill>
              <a:effectLst/>
              <a:uLnTx/>
              <a:uFillTx/>
              <a:latin typeface="Yeseva One" panose="00000500000000000000" pitchFamily="2" charset="0"/>
            </a:endParaRPr>
          </a:p>
        </p:txBody>
      </p:sp>
      <p:cxnSp>
        <p:nvCxnSpPr>
          <p:cNvPr id="14" name="直接连接符 13">
            <a:extLst>
              <a:ext uri="{FF2B5EF4-FFF2-40B4-BE49-F238E27FC236}">
                <a16:creationId xmlns:a16="http://schemas.microsoft.com/office/drawing/2014/main" id="{20D98372-8A46-49C1-8C6C-003CE7AB41FE}"/>
              </a:ext>
            </a:extLst>
          </p:cNvPr>
          <p:cNvCxnSpPr>
            <a:cxnSpLocks/>
          </p:cNvCxnSpPr>
          <p:nvPr/>
        </p:nvCxnSpPr>
        <p:spPr>
          <a:xfrm>
            <a:off x="6095999" y="4664279"/>
            <a:ext cx="0" cy="61892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6" name="箭头: V 形 15">
            <a:extLst>
              <a:ext uri="{FF2B5EF4-FFF2-40B4-BE49-F238E27FC236}">
                <a16:creationId xmlns:a16="http://schemas.microsoft.com/office/drawing/2014/main" id="{DE1929C9-037E-4E9B-AEB2-F0B49FACDAD7}"/>
              </a:ext>
            </a:extLst>
          </p:cNvPr>
          <p:cNvSpPr/>
          <p:nvPr/>
        </p:nvSpPr>
        <p:spPr>
          <a:xfrm rot="5400000">
            <a:off x="6013450" y="5340904"/>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17" name="箭头: V 形 116">
            <a:extLst>
              <a:ext uri="{FF2B5EF4-FFF2-40B4-BE49-F238E27FC236}">
                <a16:creationId xmlns:a16="http://schemas.microsoft.com/office/drawing/2014/main" id="{4997F43D-67F5-4CA3-9319-BAC1899CC6DB}"/>
              </a:ext>
            </a:extLst>
          </p:cNvPr>
          <p:cNvSpPr/>
          <p:nvPr/>
        </p:nvSpPr>
        <p:spPr>
          <a:xfrm rot="5400000">
            <a:off x="6013450" y="5476623"/>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Tree>
    <p:extLst>
      <p:ext uri="{BB962C8B-B14F-4D97-AF65-F5344CB8AC3E}">
        <p14:creationId xmlns:p14="http://schemas.microsoft.com/office/powerpoint/2010/main" val="30106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1+#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1+#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1+#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1+#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42" presetClass="entr" presetSubtype="0" fill="hold" grpId="0" nodeType="after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1000"/>
                                        <p:tgtEl>
                                          <p:spTgt spid="116"/>
                                        </p:tgtEl>
                                      </p:cBhvr>
                                    </p:animEffect>
                                    <p:anim calcmode="lin" valueType="num">
                                      <p:cBhvr>
                                        <p:cTn id="93" dur="1000" fill="hold"/>
                                        <p:tgtEl>
                                          <p:spTgt spid="116"/>
                                        </p:tgtEl>
                                        <p:attrNameLst>
                                          <p:attrName>ppt_x</p:attrName>
                                        </p:attrNameLst>
                                      </p:cBhvr>
                                      <p:tavLst>
                                        <p:tav tm="0">
                                          <p:val>
                                            <p:strVal val="#ppt_x"/>
                                          </p:val>
                                        </p:tav>
                                        <p:tav tm="100000">
                                          <p:val>
                                            <p:strVal val="#ppt_x"/>
                                          </p:val>
                                        </p:tav>
                                      </p:tavLst>
                                    </p:anim>
                                    <p:anim calcmode="lin" valueType="num">
                                      <p:cBhvr>
                                        <p:cTn id="94" dur="1000" fill="hold"/>
                                        <p:tgtEl>
                                          <p:spTgt spid="116"/>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1000"/>
                                        <p:tgtEl>
                                          <p:spTgt spid="114"/>
                                        </p:tgtEl>
                                      </p:cBhvr>
                                    </p:animEffect>
                                    <p:anim calcmode="lin" valueType="num">
                                      <p:cBhvr>
                                        <p:cTn id="98" dur="1000" fill="hold"/>
                                        <p:tgtEl>
                                          <p:spTgt spid="114"/>
                                        </p:tgtEl>
                                        <p:attrNameLst>
                                          <p:attrName>ppt_x</p:attrName>
                                        </p:attrNameLst>
                                      </p:cBhvr>
                                      <p:tavLst>
                                        <p:tav tm="0">
                                          <p:val>
                                            <p:strVal val="#ppt_x"/>
                                          </p:val>
                                        </p:tav>
                                        <p:tav tm="100000">
                                          <p:val>
                                            <p:strVal val="#ppt_x"/>
                                          </p:val>
                                        </p:tav>
                                      </p:tavLst>
                                    </p:anim>
                                    <p:anim calcmode="lin" valueType="num">
                                      <p:cBhvr>
                                        <p:cTn id="99" dur="1000" fill="hold"/>
                                        <p:tgtEl>
                                          <p:spTgt spid="114"/>
                                        </p:tgtEl>
                                        <p:attrNameLst>
                                          <p:attrName>ppt_y</p:attrName>
                                        </p:attrNameLst>
                                      </p:cBhvr>
                                      <p:tavLst>
                                        <p:tav tm="0">
                                          <p:val>
                                            <p:strVal val="#ppt_y-.1"/>
                                          </p:val>
                                        </p:tav>
                                        <p:tav tm="100000">
                                          <p:val>
                                            <p:strVal val="#ppt_y"/>
                                          </p:val>
                                        </p:tav>
                                      </p:tavLst>
                                    </p:anim>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
                                        <p:tgtEl>
                                          <p:spTgt spid="14"/>
                                        </p:tgtEl>
                                      </p:cBhvr>
                                    </p:animEffect>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7"/>
                                        </p:tgtEl>
                                        <p:attrNameLst>
                                          <p:attrName>style.visibility</p:attrName>
                                        </p:attrNameLst>
                                      </p:cBhvr>
                                      <p:to>
                                        <p:strVal val="visible"/>
                                      </p:to>
                                    </p:set>
                                    <p:animEffect transition="in" filter="fade">
                                      <p:cBhvr>
                                        <p:cTn id="11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14" grpId="0"/>
      <p:bldP spid="116" grpId="0"/>
      <p:bldP spid="16" grpId="0" animBg="1"/>
      <p:bldP spid="1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等腰三角形 142">
            <a:extLst>
              <a:ext uri="{FF2B5EF4-FFF2-40B4-BE49-F238E27FC236}">
                <a16:creationId xmlns:a16="http://schemas.microsoft.com/office/drawing/2014/main" id="{6FA6E29F-7D82-4AA9-B9B9-19A3C30CDD2F}"/>
              </a:ext>
            </a:extLst>
          </p:cNvPr>
          <p:cNvSpPr/>
          <p:nvPr/>
        </p:nvSpPr>
        <p:spPr>
          <a:xfrm rot="5400000">
            <a:off x="2511892"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2" name="等腰三角形 143">
            <a:extLst>
              <a:ext uri="{FF2B5EF4-FFF2-40B4-BE49-F238E27FC236}">
                <a16:creationId xmlns:a16="http://schemas.microsoft.com/office/drawing/2014/main" id="{FD0893F0-3671-4BAE-9F99-9482F548F670}"/>
              </a:ext>
            </a:extLst>
          </p:cNvPr>
          <p:cNvSpPr/>
          <p:nvPr/>
        </p:nvSpPr>
        <p:spPr>
          <a:xfrm rot="5400000" flipH="1" flipV="1">
            <a:off x="8680519"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3" name="TextBox 92">
            <a:extLst>
              <a:ext uri="{FF2B5EF4-FFF2-40B4-BE49-F238E27FC236}">
                <a16:creationId xmlns:a16="http://schemas.microsoft.com/office/drawing/2014/main" id="{8FB76E7A-EB80-4BBB-96AA-703E30A9B5CE}"/>
              </a:ext>
            </a:extLst>
          </p:cNvPr>
          <p:cNvSpPr txBox="1"/>
          <p:nvPr/>
        </p:nvSpPr>
        <p:spPr>
          <a:xfrm>
            <a:off x="3165231" y="631891"/>
            <a:ext cx="5328138" cy="584775"/>
          </a:xfrm>
          <a:prstGeom prst="rect">
            <a:avLst/>
          </a:prstGeom>
          <a:noFill/>
        </p:spPr>
        <p:txBody>
          <a:bodyPr wrap="square" rtlCol="0">
            <a:spAutoFit/>
          </a:bodyPr>
          <a:lstStyle/>
          <a:p>
            <a:pPr algn="ctr"/>
            <a:r>
              <a:rPr lang="en-US" sz="3200" dirty="0" err="1">
                <a:solidFill>
                  <a:schemeClr val="bg1"/>
                </a:solidFill>
                <a:latin typeface="Yeseva One" panose="00000500000000000000"/>
              </a:rPr>
              <a:t>Ưu</a:t>
            </a:r>
            <a:r>
              <a:rPr lang="en-US" sz="3200" dirty="0">
                <a:solidFill>
                  <a:schemeClr val="bg1"/>
                </a:solidFill>
                <a:latin typeface="Yeseva One" panose="00000500000000000000"/>
              </a:rPr>
              <a:t> </a:t>
            </a:r>
            <a:r>
              <a:rPr lang="en-US" sz="3200" dirty="0" err="1">
                <a:solidFill>
                  <a:schemeClr val="bg1"/>
                </a:solidFill>
                <a:latin typeface="Yeseva One" panose="00000500000000000000"/>
              </a:rPr>
              <a:t>nhược</a:t>
            </a:r>
            <a:r>
              <a:rPr lang="en-US" sz="3200" dirty="0">
                <a:solidFill>
                  <a:schemeClr val="bg1"/>
                </a:solidFill>
                <a:latin typeface="Yeseva One" panose="00000500000000000000"/>
              </a:rPr>
              <a:t> </a:t>
            </a:r>
            <a:r>
              <a:rPr lang="en-US" sz="3200" dirty="0" err="1">
                <a:solidFill>
                  <a:schemeClr val="bg1"/>
                </a:solidFill>
                <a:latin typeface="Yeseva One" panose="00000500000000000000"/>
              </a:rPr>
              <a:t>điểm</a:t>
            </a:r>
            <a:endParaRPr lang="en-US" sz="3200" dirty="0">
              <a:solidFill>
                <a:schemeClr val="bg1"/>
              </a:solidFill>
              <a:latin typeface="Yeseva One" panose="00000500000000000000"/>
            </a:endParaRPr>
          </a:p>
        </p:txBody>
      </p:sp>
      <p:cxnSp>
        <p:nvCxnSpPr>
          <p:cNvPr id="9" name="Straight Connector 8">
            <a:extLst>
              <a:ext uri="{FF2B5EF4-FFF2-40B4-BE49-F238E27FC236}">
                <a16:creationId xmlns:a16="http://schemas.microsoft.com/office/drawing/2014/main" id="{4095FE04-3E18-459C-905C-6ED3843A8F73}"/>
              </a:ext>
            </a:extLst>
          </p:cNvPr>
          <p:cNvCxnSpPr>
            <a:cxnSpLocks/>
          </p:cNvCxnSpPr>
          <p:nvPr/>
        </p:nvCxnSpPr>
        <p:spPr>
          <a:xfrm>
            <a:off x="6091215" y="1357059"/>
            <a:ext cx="9571" cy="5402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BC4077-010F-474E-AC5A-E7E448A135C8}"/>
              </a:ext>
            </a:extLst>
          </p:cNvPr>
          <p:cNvGrpSpPr/>
          <p:nvPr/>
        </p:nvGrpSpPr>
        <p:grpSpPr>
          <a:xfrm>
            <a:off x="6869325" y="1303271"/>
            <a:ext cx="4262978" cy="5074367"/>
            <a:chOff x="6869325" y="1303271"/>
            <a:chExt cx="4262978" cy="5074367"/>
          </a:xfrm>
        </p:grpSpPr>
        <p:sp>
          <p:nvSpPr>
            <p:cNvPr id="94" name="TextBox 93">
              <a:extLst>
                <a:ext uri="{FF2B5EF4-FFF2-40B4-BE49-F238E27FC236}">
                  <a16:creationId xmlns:a16="http://schemas.microsoft.com/office/drawing/2014/main" id="{89DC7A7B-7819-49D3-9D07-540A022365C0}"/>
                </a:ext>
              </a:extLst>
            </p:cNvPr>
            <p:cNvSpPr txBox="1"/>
            <p:nvPr/>
          </p:nvSpPr>
          <p:spPr>
            <a:xfrm>
              <a:off x="6869325" y="1303271"/>
              <a:ext cx="4262978" cy="715089"/>
            </a:xfrm>
            <a:prstGeom prst="roundRect">
              <a:avLst/>
            </a:prstGeom>
            <a:solidFill>
              <a:schemeClr val="bg1">
                <a:alpha val="20000"/>
              </a:schemeClr>
            </a:solidFill>
            <a:ln>
              <a:solidFill>
                <a:schemeClr val="bg1"/>
              </a:solidFill>
            </a:ln>
          </p:spPr>
          <p:txBody>
            <a:bodyPr wrap="square" rtlCol="0">
              <a:spAutoFit/>
            </a:bodyPr>
            <a:lstStyle/>
            <a:p>
              <a:r>
                <a:rPr lang="vi-VN" dirty="0">
                  <a:solidFill>
                    <a:schemeClr val="bg1"/>
                  </a:solidFill>
                </a:rPr>
                <a:t>Cần điều chỉnh số lần tìm kiếm hợp lý để đạt hiệu suất tốt.</a:t>
              </a:r>
              <a:endParaRPr lang="en-US" dirty="0">
                <a:solidFill>
                  <a:schemeClr val="bg1"/>
                </a:solidFill>
              </a:endParaRPr>
            </a:p>
          </p:txBody>
        </p:sp>
        <p:sp>
          <p:nvSpPr>
            <p:cNvPr id="96" name="TextBox 95">
              <a:extLst>
                <a:ext uri="{FF2B5EF4-FFF2-40B4-BE49-F238E27FC236}">
                  <a16:creationId xmlns:a16="http://schemas.microsoft.com/office/drawing/2014/main" id="{3ABD61B9-8D8D-4C00-BB70-BEB708B48EE6}"/>
                </a:ext>
              </a:extLst>
            </p:cNvPr>
            <p:cNvSpPr txBox="1"/>
            <p:nvPr/>
          </p:nvSpPr>
          <p:spPr>
            <a:xfrm>
              <a:off x="6869325" y="2163240"/>
              <a:ext cx="4262978" cy="1021556"/>
            </a:xfrm>
            <a:prstGeom prst="roundRect">
              <a:avLst/>
            </a:prstGeom>
            <a:solidFill>
              <a:schemeClr val="bg1">
                <a:alpha val="20000"/>
              </a:schemeClr>
            </a:solidFill>
            <a:ln>
              <a:solidFill>
                <a:schemeClr val="bg1"/>
              </a:solidFill>
            </a:ln>
          </p:spPr>
          <p:txBody>
            <a:bodyPr wrap="square" rtlCol="0">
              <a:spAutoFit/>
            </a:bodyPr>
            <a:lstStyle/>
            <a:p>
              <a:r>
                <a:rPr lang="vi-VN" dirty="0">
                  <a:solidFill>
                    <a:schemeClr val="bg1"/>
                  </a:solidFill>
                </a:rPr>
                <a:t>Hiệu suất vẫn kém hơn các phương pháp phân cụm hiện đại dựa trên đồ thị hoặc machine learning.</a:t>
              </a:r>
              <a:endParaRPr lang="en-US" altLang="en-US" dirty="0">
                <a:solidFill>
                  <a:schemeClr val="bg1"/>
                </a:solidFill>
                <a:latin typeface="Arial" panose="020B0604020202020204" pitchFamily="34" charset="0"/>
              </a:endParaRPr>
            </a:p>
          </p:txBody>
        </p:sp>
        <p:sp>
          <p:nvSpPr>
            <p:cNvPr id="97" name="TextBox 96">
              <a:extLst>
                <a:ext uri="{FF2B5EF4-FFF2-40B4-BE49-F238E27FC236}">
                  <a16:creationId xmlns:a16="http://schemas.microsoft.com/office/drawing/2014/main" id="{07EF118F-8C18-44E6-B81C-9D1C204FC2A8}"/>
                </a:ext>
              </a:extLst>
            </p:cNvPr>
            <p:cNvSpPr txBox="1"/>
            <p:nvPr/>
          </p:nvSpPr>
          <p:spPr>
            <a:xfrm>
              <a:off x="6869325" y="3329676"/>
              <a:ext cx="4262978" cy="1021556"/>
            </a:xfrm>
            <a:prstGeom prst="roundRect">
              <a:avLst/>
            </a:prstGeom>
            <a:solidFill>
              <a:schemeClr val="bg1">
                <a:alpha val="20000"/>
              </a:schemeClr>
            </a:solidFill>
            <a:ln>
              <a:solidFill>
                <a:schemeClr val="bg1"/>
              </a:solidFill>
            </a:ln>
          </p:spPr>
          <p:txBody>
            <a:bodyPr wrap="square" rtlCol="0">
              <a:spAutoFit/>
            </a:bodyPr>
            <a:lstStyle/>
            <a:p>
              <a:r>
                <a:rPr lang="en-US" altLang="en-US" dirty="0" err="1">
                  <a:solidFill>
                    <a:schemeClr val="bg1"/>
                  </a:solidFill>
                  <a:latin typeface="Arial" panose="020B0604020202020204" pitchFamily="34" charset="0"/>
                </a:rPr>
                <a:t>Nếu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numLocal</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quá</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nhỏ</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thuật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toán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có</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thể</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dừng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trước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khi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tìm</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được</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tập</a:t>
              </a:r>
              <a:r>
                <a:rPr lang="en-US" altLang="en-US" dirty="0">
                  <a:solidFill>
                    <a:schemeClr val="bg1"/>
                  </a:solidFill>
                  <a:latin typeface="Arial" panose="020B0604020202020204" pitchFamily="34" charset="0"/>
                </a:rPr>
                <a:t> medoid </a:t>
              </a:r>
              <a:r>
                <a:rPr lang="en-US" altLang="en-US" dirty="0" err="1">
                  <a:solidFill>
                    <a:schemeClr val="bg1"/>
                  </a:solidFill>
                  <a:latin typeface="Arial" panose="020B0604020202020204" pitchFamily="34" charset="0"/>
                </a:rPr>
                <a:t>tốt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nhất</a:t>
              </a:r>
              <a:r>
                <a:rPr lang="en-US" altLang="en-US" dirty="0">
                  <a:solidFill>
                    <a:schemeClr val="bg1"/>
                  </a:solidFill>
                  <a:latin typeface="Arial" panose="020B0604020202020204" pitchFamily="34" charset="0"/>
                </a:rPr>
                <a:t>.</a:t>
              </a:r>
            </a:p>
          </p:txBody>
        </p:sp>
        <p:sp>
          <p:nvSpPr>
            <p:cNvPr id="98" name="TextBox 97">
              <a:extLst>
                <a:ext uri="{FF2B5EF4-FFF2-40B4-BE49-F238E27FC236}">
                  <a16:creationId xmlns:a16="http://schemas.microsoft.com/office/drawing/2014/main" id="{FE36B576-D3CF-416A-A629-E27B66B18874}"/>
                </a:ext>
              </a:extLst>
            </p:cNvPr>
            <p:cNvSpPr txBox="1"/>
            <p:nvPr/>
          </p:nvSpPr>
          <p:spPr>
            <a:xfrm>
              <a:off x="6869325" y="4496112"/>
              <a:ext cx="4262978" cy="715089"/>
            </a:xfrm>
            <a:prstGeom prst="roundRect">
              <a:avLst/>
            </a:prstGeom>
            <a:solidFill>
              <a:schemeClr val="bg1">
                <a:alpha val="20000"/>
              </a:schemeClr>
            </a:solidFill>
            <a:ln>
              <a:solidFill>
                <a:schemeClr val="bg1"/>
              </a:solidFill>
            </a:ln>
          </p:spPr>
          <p:txBody>
            <a:bodyPr wrap="square" rtlCol="0">
              <a:spAutoFit/>
            </a:bodyPr>
            <a:lstStyle/>
            <a:p>
              <a:r>
                <a:rPr lang="en-US" altLang="en-US" dirty="0" err="1">
                  <a:solidFill>
                    <a:schemeClr val="bg1"/>
                  </a:solidFill>
                  <a:latin typeface="Arial" panose="020B0604020202020204" pitchFamily="34" charset="0"/>
                </a:rPr>
                <a:t>Nếu</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maxNeighbor</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quá</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lớn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thời</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gian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tính</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toán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sẽ</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tăng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lên</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đáng</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kể</a:t>
              </a:r>
              <a:r>
                <a:rPr lang="en-US" altLang="en-US" dirty="0">
                  <a:solidFill>
                    <a:schemeClr val="bg1"/>
                  </a:solidFill>
                  <a:latin typeface="Arial" panose="020B0604020202020204" pitchFamily="34" charset="0"/>
                </a:rPr>
                <a:t>.</a:t>
              </a:r>
            </a:p>
          </p:txBody>
        </p:sp>
        <p:sp>
          <p:nvSpPr>
            <p:cNvPr id="99" name="TextBox 98">
              <a:extLst>
                <a:ext uri="{FF2B5EF4-FFF2-40B4-BE49-F238E27FC236}">
                  <a16:creationId xmlns:a16="http://schemas.microsoft.com/office/drawing/2014/main" id="{B78B7BD5-2A1A-4030-94FA-55EA3054667D}"/>
                </a:ext>
              </a:extLst>
            </p:cNvPr>
            <p:cNvSpPr txBox="1"/>
            <p:nvPr/>
          </p:nvSpPr>
          <p:spPr>
            <a:xfrm>
              <a:off x="6869325" y="5356082"/>
              <a:ext cx="4262978" cy="1021556"/>
            </a:xfrm>
            <a:prstGeom prst="roundRect">
              <a:avLst/>
            </a:prstGeom>
            <a:solidFill>
              <a:schemeClr val="bg1">
                <a:alpha val="20000"/>
              </a:schemeClr>
            </a:solidFill>
            <a:ln>
              <a:solidFill>
                <a:schemeClr val="bg1"/>
              </a:solidFill>
            </a:ln>
          </p:spPr>
          <p:txBody>
            <a:bodyPr wrap="square" rtlCol="0">
              <a:spAutoFit/>
            </a:bodyPr>
            <a:lstStyle/>
            <a:p>
              <a:r>
                <a:rPr lang="vi-VN" dirty="0">
                  <a:solidFill>
                    <a:schemeClr val="bg1"/>
                  </a:solidFill>
                </a:rPr>
                <a:t>Không hoạt động tốt với dữ liệu có </a:t>
              </a:r>
              <a:r>
                <a:rPr lang="vi-VN" b="1" dirty="0">
                  <a:solidFill>
                    <a:schemeClr val="bg1"/>
                  </a:solidFill>
                </a:rPr>
                <a:t>hình dạng phân bố phức tạp</a:t>
              </a:r>
              <a:r>
                <a:rPr lang="vi-VN" dirty="0">
                  <a:solidFill>
                    <a:schemeClr val="bg1"/>
                  </a:solidFill>
                </a:rPr>
                <a:t> (vd: dữ liệu có dạng lượn sóng, hình tròn…).</a:t>
              </a:r>
              <a:endParaRPr lang="en-US" dirty="0">
                <a:solidFill>
                  <a:schemeClr val="bg1"/>
                </a:solidFill>
              </a:endParaRPr>
            </a:p>
          </p:txBody>
        </p:sp>
      </p:grpSp>
      <p:grpSp>
        <p:nvGrpSpPr>
          <p:cNvPr id="2" name="Group 1">
            <a:extLst>
              <a:ext uri="{FF2B5EF4-FFF2-40B4-BE49-F238E27FC236}">
                <a16:creationId xmlns:a16="http://schemas.microsoft.com/office/drawing/2014/main" id="{4522F027-72A4-4D89-A9A8-9E7F36BAB4CA}"/>
              </a:ext>
            </a:extLst>
          </p:cNvPr>
          <p:cNvGrpSpPr/>
          <p:nvPr/>
        </p:nvGrpSpPr>
        <p:grpSpPr>
          <a:xfrm>
            <a:off x="1145516" y="1357059"/>
            <a:ext cx="4262978" cy="5031643"/>
            <a:chOff x="1145516" y="1357059"/>
            <a:chExt cx="4262978" cy="5031643"/>
          </a:xfrm>
        </p:grpSpPr>
        <p:sp>
          <p:nvSpPr>
            <p:cNvPr id="90" name="TextBox 89">
              <a:extLst>
                <a:ext uri="{FF2B5EF4-FFF2-40B4-BE49-F238E27FC236}">
                  <a16:creationId xmlns:a16="http://schemas.microsoft.com/office/drawing/2014/main" id="{E0298CA9-7558-43B7-95BD-C8C2BCB25466}"/>
                </a:ext>
              </a:extLst>
            </p:cNvPr>
            <p:cNvSpPr txBox="1"/>
            <p:nvPr/>
          </p:nvSpPr>
          <p:spPr>
            <a:xfrm>
              <a:off x="1145516" y="5367146"/>
              <a:ext cx="4262978" cy="1021556"/>
            </a:xfrm>
            <a:prstGeom prst="roundRect">
              <a:avLst/>
            </a:prstGeom>
            <a:solidFill>
              <a:schemeClr val="bg1">
                <a:alpha val="20000"/>
              </a:schemeClr>
            </a:solidFill>
            <a:ln>
              <a:solidFill>
                <a:schemeClr val="bg1"/>
              </a:solidFill>
            </a:ln>
          </p:spPr>
          <p:txBody>
            <a:bodyPr wrap="square" rtlCol="0">
              <a:spAutoFit/>
            </a:bodyPr>
            <a:lstStyle/>
            <a:p>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chỉnh</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lần</a:t>
              </a:r>
              <a:r>
                <a:rPr lang="en-US" dirty="0">
                  <a:solidFill>
                    <a:schemeClr val="bg1"/>
                  </a:solidFill>
                </a:rPr>
                <a:t> </a:t>
              </a:r>
              <a:r>
                <a:rPr lang="en-US" dirty="0" err="1">
                  <a:solidFill>
                    <a:schemeClr val="bg1"/>
                  </a:solidFill>
                </a:rPr>
                <a:t>tìm</a:t>
              </a:r>
              <a:r>
                <a:rPr lang="en-US" dirty="0">
                  <a:solidFill>
                    <a:schemeClr val="bg1"/>
                  </a:solidFill>
                </a:rPr>
                <a:t> </a:t>
              </a:r>
              <a:r>
                <a:rPr lang="en-US" dirty="0" err="1">
                  <a:solidFill>
                    <a:schemeClr val="bg1"/>
                  </a:solidFill>
                </a:rPr>
                <a:t>kiếm</a:t>
              </a:r>
              <a:r>
                <a:rPr lang="en-US" dirty="0">
                  <a:solidFill>
                    <a:schemeClr val="bg1"/>
                  </a:solidFill>
                </a:rPr>
                <a:t> </a:t>
              </a:r>
              <a:r>
                <a:rPr lang="en-US" dirty="0" err="1">
                  <a:solidFill>
                    <a:schemeClr val="bg1"/>
                  </a:solidFill>
                </a:rPr>
                <a:t>lân</a:t>
              </a:r>
              <a:r>
                <a:rPr lang="en-US" dirty="0">
                  <a:solidFill>
                    <a:schemeClr val="bg1"/>
                  </a:solidFill>
                </a:rPr>
                <a:t> </a:t>
              </a:r>
              <a:r>
                <a:rPr lang="en-US" dirty="0" err="1">
                  <a:solidFill>
                    <a:schemeClr val="bg1"/>
                  </a:solidFill>
                </a:rPr>
                <a:t>cận</a:t>
              </a:r>
              <a:r>
                <a:rPr lang="en-US" dirty="0">
                  <a:solidFill>
                    <a:schemeClr val="bg1"/>
                  </a:solidFill>
                </a:rPr>
                <a:t> (</a:t>
              </a:r>
              <a:r>
                <a:rPr lang="en-US" dirty="0" err="1">
                  <a:solidFill>
                    <a:schemeClr val="bg1"/>
                  </a:solidFill>
                </a:rPr>
                <a:t>maxNeighbor</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cân</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giữa</a:t>
              </a:r>
              <a:r>
                <a:rPr lang="en-US" dirty="0">
                  <a:solidFill>
                    <a:schemeClr val="bg1"/>
                  </a:solidFill>
                </a:rPr>
                <a:t> </a:t>
              </a:r>
              <a:r>
                <a:rPr lang="en-US" b="1" dirty="0" err="1">
                  <a:solidFill>
                    <a:schemeClr val="bg1"/>
                  </a:solidFill>
                </a:rPr>
                <a:t>tốc</a:t>
              </a:r>
              <a:r>
                <a:rPr lang="en-US" b="1" dirty="0">
                  <a:solidFill>
                    <a:schemeClr val="bg1"/>
                  </a:solidFill>
                </a:rPr>
                <a:t> </a:t>
              </a:r>
              <a:r>
                <a:rPr lang="en-US" b="1" dirty="0" err="1">
                  <a:solidFill>
                    <a:schemeClr val="bg1"/>
                  </a:solidFill>
                </a:rPr>
                <a:t>độ</a:t>
              </a:r>
              <a:r>
                <a:rPr lang="en-US" dirty="0">
                  <a:solidFill>
                    <a:schemeClr val="bg1"/>
                  </a:solidFill>
                </a:rPr>
                <a:t> </a:t>
              </a:r>
              <a:r>
                <a:rPr lang="en-US" dirty="0" err="1">
                  <a:solidFill>
                    <a:schemeClr val="bg1"/>
                  </a:solidFill>
                </a:rPr>
                <a:t>và</a:t>
              </a:r>
              <a:r>
                <a:rPr lang="en-US" dirty="0">
                  <a:solidFill>
                    <a:schemeClr val="bg1"/>
                  </a:solidFill>
                </a:rPr>
                <a:t> </a:t>
              </a:r>
              <a:r>
                <a:rPr lang="en-US" b="1" dirty="0" err="1">
                  <a:solidFill>
                    <a:schemeClr val="bg1"/>
                  </a:solidFill>
                </a:rPr>
                <a:t>độ</a:t>
              </a:r>
              <a:r>
                <a:rPr lang="en-US" b="1" dirty="0">
                  <a:solidFill>
                    <a:schemeClr val="bg1"/>
                  </a:solidFill>
                </a:rPr>
                <a:t> </a:t>
              </a:r>
              <a:r>
                <a:rPr lang="en-US" b="1" dirty="0" err="1">
                  <a:solidFill>
                    <a:schemeClr val="bg1"/>
                  </a:solidFill>
                </a:rPr>
                <a:t>chính</a:t>
              </a:r>
              <a:r>
                <a:rPr lang="en-US" b="1" dirty="0">
                  <a:solidFill>
                    <a:schemeClr val="bg1"/>
                  </a:solidFill>
                </a:rPr>
                <a:t> </a:t>
              </a:r>
              <a:r>
                <a:rPr lang="en-US" b="1" dirty="0" err="1">
                  <a:solidFill>
                    <a:schemeClr val="bg1"/>
                  </a:solidFill>
                </a:rPr>
                <a:t>xác</a:t>
              </a:r>
              <a:r>
                <a:rPr lang="en-US" dirty="0">
                  <a:solidFill>
                    <a:schemeClr val="bg1"/>
                  </a:solidFill>
                </a:rPr>
                <a:t>.</a:t>
              </a:r>
            </a:p>
          </p:txBody>
        </p:sp>
        <p:sp>
          <p:nvSpPr>
            <p:cNvPr id="95" name="TextBox 94">
              <a:extLst>
                <a:ext uri="{FF2B5EF4-FFF2-40B4-BE49-F238E27FC236}">
                  <a16:creationId xmlns:a16="http://schemas.microsoft.com/office/drawing/2014/main" id="{3BC1F873-39D1-408E-A9AD-EF6A5B0CDBD4}"/>
                </a:ext>
              </a:extLst>
            </p:cNvPr>
            <p:cNvSpPr txBox="1"/>
            <p:nvPr/>
          </p:nvSpPr>
          <p:spPr>
            <a:xfrm>
              <a:off x="1145516" y="1357059"/>
              <a:ext cx="4262978" cy="715089"/>
            </a:xfrm>
            <a:prstGeom prst="roundRect">
              <a:avLst/>
            </a:prstGeom>
            <a:solidFill>
              <a:schemeClr val="bg1">
                <a:alpha val="20000"/>
              </a:schemeClr>
            </a:solidFill>
            <a:ln>
              <a:solidFill>
                <a:schemeClr val="bg1"/>
              </a:solidFill>
            </a:ln>
          </p:spPr>
          <p:txBody>
            <a:bodyPr wrap="square" rtlCol="0">
              <a:spAutoFit/>
            </a:bodyPr>
            <a:lstStyle/>
            <a:p>
              <a:r>
                <a:rPr lang="vi-VN" b="1" dirty="0">
                  <a:solidFill>
                    <a:schemeClr val="bg1"/>
                  </a:solidFill>
                </a:rPr>
                <a:t>Hiệu quả hơn CLARA</a:t>
              </a:r>
              <a:r>
                <a:rPr lang="vi-VN"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tập</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số</a:t>
              </a:r>
              <a:r>
                <a:rPr lang="en-US" dirty="0">
                  <a:solidFill>
                    <a:schemeClr val="bg1"/>
                  </a:solidFill>
                </a:rPr>
                <a:t> l</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lớn</a:t>
              </a:r>
              <a:endParaRPr lang="en-US" dirty="0">
                <a:solidFill>
                  <a:schemeClr val="bg1"/>
                </a:solidFill>
              </a:endParaRPr>
            </a:p>
          </p:txBody>
        </p:sp>
        <p:sp>
          <p:nvSpPr>
            <p:cNvPr id="100" name="TextBox 99">
              <a:extLst>
                <a:ext uri="{FF2B5EF4-FFF2-40B4-BE49-F238E27FC236}">
                  <a16:creationId xmlns:a16="http://schemas.microsoft.com/office/drawing/2014/main" id="{9382E96F-C798-4F8A-9397-ECB12C057C12}"/>
                </a:ext>
              </a:extLst>
            </p:cNvPr>
            <p:cNvSpPr txBox="1"/>
            <p:nvPr/>
          </p:nvSpPr>
          <p:spPr>
            <a:xfrm>
              <a:off x="1145516" y="2129730"/>
              <a:ext cx="4262978" cy="715089"/>
            </a:xfrm>
            <a:prstGeom prst="roundRect">
              <a:avLst/>
            </a:prstGeom>
            <a:solidFill>
              <a:schemeClr val="bg1">
                <a:alpha val="20000"/>
              </a:schemeClr>
            </a:solidFill>
            <a:ln>
              <a:solidFill>
                <a:schemeClr val="bg1"/>
              </a:solidFill>
            </a:ln>
          </p:spPr>
          <p:txBody>
            <a:bodyPr wrap="square" rtlCol="0">
              <a:spAutoFit/>
            </a:bodyPr>
            <a:lstStyle/>
            <a:p>
              <a:r>
                <a:rPr lang="vi-VN" b="1" dirty="0">
                  <a:solidFill>
                    <a:schemeClr val="bg1"/>
                  </a:solidFill>
                </a:rPr>
                <a:t>Cải thiện chất lượng phân cụm</a:t>
              </a:r>
              <a:r>
                <a:rPr lang="vi-VN" dirty="0">
                  <a:solidFill>
                    <a:schemeClr val="bg1"/>
                  </a:solidFill>
                </a:rPr>
                <a:t> bằng cách mở rộng không gian tìm kiếm</a:t>
              </a:r>
              <a:r>
                <a:rPr lang="en-US" dirty="0">
                  <a:solidFill>
                    <a:schemeClr val="bg1"/>
                  </a:solidFill>
                </a:rPr>
                <a:t>.</a:t>
              </a:r>
            </a:p>
          </p:txBody>
        </p:sp>
        <p:sp>
          <p:nvSpPr>
            <p:cNvPr id="101" name="TextBox 100">
              <a:extLst>
                <a:ext uri="{FF2B5EF4-FFF2-40B4-BE49-F238E27FC236}">
                  <a16:creationId xmlns:a16="http://schemas.microsoft.com/office/drawing/2014/main" id="{CB9DB842-9B7A-4E4F-80AA-C76D6CECE241}"/>
                </a:ext>
              </a:extLst>
            </p:cNvPr>
            <p:cNvSpPr txBox="1"/>
            <p:nvPr/>
          </p:nvSpPr>
          <p:spPr>
            <a:xfrm>
              <a:off x="1145516" y="2902401"/>
              <a:ext cx="4262978" cy="1328023"/>
            </a:xfrm>
            <a:prstGeom prst="roundRect">
              <a:avLst/>
            </a:prstGeom>
            <a:solidFill>
              <a:schemeClr val="bg1">
                <a:alpha val="20000"/>
              </a:schemeClr>
            </a:solidFill>
            <a:ln>
              <a:solidFill>
                <a:schemeClr val="bg1"/>
              </a:solidFill>
            </a:ln>
          </p:spPr>
          <p:txBody>
            <a:bodyPr wrap="square" rtlCol="0">
              <a:spAutoFit/>
            </a:bodyPr>
            <a:lstStyle/>
            <a:p>
              <a:r>
                <a:rPr lang="en-US" dirty="0" err="1">
                  <a:solidFill>
                    <a:schemeClr val="bg1"/>
                  </a:solidFill>
                </a:rPr>
                <a:t>Không</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xét</a:t>
              </a:r>
              <a:r>
                <a:rPr lang="en-US" dirty="0">
                  <a:solidFill>
                    <a:schemeClr val="bg1"/>
                  </a:solidFill>
                </a:rPr>
                <a:t> </a:t>
              </a:r>
              <a:r>
                <a:rPr lang="en-US" dirty="0" err="1">
                  <a:solidFill>
                    <a:schemeClr val="bg1"/>
                  </a:solidFill>
                </a:rPr>
                <a:t>tất</a:t>
              </a:r>
              <a:r>
                <a:rPr lang="en-US" dirty="0">
                  <a:solidFill>
                    <a:schemeClr val="bg1"/>
                  </a:solidFill>
                </a:rPr>
                <a:t> </a:t>
              </a:r>
              <a:r>
                <a:rPr lang="en-US" dirty="0" err="1">
                  <a:solidFill>
                    <a:schemeClr val="bg1"/>
                  </a:solidFill>
                </a:rPr>
                <a:t>cả</a:t>
              </a:r>
              <a:r>
                <a:rPr lang="en-US" dirty="0">
                  <a:solidFill>
                    <a:schemeClr val="bg1"/>
                  </a:solidFill>
                </a:rPr>
                <a:t> </a:t>
              </a:r>
              <a:r>
                <a:rPr lang="en-US" dirty="0" err="1">
                  <a:solidFill>
                    <a:schemeClr val="bg1"/>
                  </a:solidFill>
                </a:rPr>
                <a:t>hoán</a:t>
              </a:r>
              <a:r>
                <a:rPr lang="en-US" dirty="0">
                  <a:solidFill>
                    <a:schemeClr val="bg1"/>
                  </a:solidFill>
                </a:rPr>
                <a:t> </a:t>
              </a:r>
              <a:r>
                <a:rPr lang="en-US" dirty="0" err="1">
                  <a:solidFill>
                    <a:schemeClr val="bg1"/>
                  </a:solidFill>
                </a:rPr>
                <a:t>đổi</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giữa</a:t>
              </a:r>
              <a:r>
                <a:rPr lang="en-US" dirty="0">
                  <a:solidFill>
                    <a:schemeClr val="bg1"/>
                  </a:solidFill>
                </a:rPr>
                <a:t> </a:t>
              </a:r>
              <a:r>
                <a:rPr lang="en-US" dirty="0" err="1">
                  <a:solidFill>
                    <a:schemeClr val="bg1"/>
                  </a:solidFill>
                </a:rPr>
                <a:t>các</a:t>
              </a:r>
              <a:r>
                <a:rPr lang="en-US" dirty="0">
                  <a:solidFill>
                    <a:schemeClr val="bg1"/>
                  </a:solidFill>
                </a:rPr>
                <a:t> medoid </a:t>
              </a:r>
              <a:r>
                <a:rPr lang="en-US" dirty="0" err="1">
                  <a:solidFill>
                    <a:schemeClr val="bg1"/>
                  </a:solidFill>
                </a:rPr>
                <a:t>và</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giúp</a:t>
              </a:r>
              <a:r>
                <a:rPr lang="en-US" dirty="0">
                  <a:solidFill>
                    <a:schemeClr val="bg1"/>
                  </a:solidFill>
                </a:rPr>
                <a:t> </a:t>
              </a:r>
              <a:r>
                <a:rPr lang="en-US" dirty="0" err="1">
                  <a:solidFill>
                    <a:schemeClr val="bg1"/>
                  </a:solidFill>
                </a:rPr>
                <a:t>tiết</a:t>
              </a:r>
              <a:r>
                <a:rPr lang="en-US" dirty="0">
                  <a:solidFill>
                    <a:schemeClr val="bg1"/>
                  </a:solidFill>
                </a:rPr>
                <a:t> </a:t>
              </a:r>
              <a:r>
                <a:rPr lang="en-US" dirty="0" err="1">
                  <a:solidFill>
                    <a:schemeClr val="bg1"/>
                  </a:solidFill>
                </a:rPr>
                <a:t>kiệm</a:t>
              </a:r>
              <a:r>
                <a:rPr lang="en-US" dirty="0">
                  <a:solidFill>
                    <a:schemeClr val="bg1"/>
                  </a:solidFill>
                </a:rPr>
                <a:t> </a:t>
              </a:r>
              <a:r>
                <a:rPr lang="en-US" b="1" dirty="0" err="1">
                  <a:solidFill>
                    <a:schemeClr val="bg1"/>
                  </a:solidFill>
                </a:rPr>
                <a:t>thời</a:t>
              </a:r>
              <a:r>
                <a:rPr lang="en-US" b="1" dirty="0">
                  <a:solidFill>
                    <a:schemeClr val="bg1"/>
                  </a:solidFill>
                </a:rPr>
                <a:t> </a:t>
              </a:r>
              <a:r>
                <a:rPr lang="en-US" b="1" dirty="0" err="1">
                  <a:solidFill>
                    <a:schemeClr val="bg1"/>
                  </a:solidFill>
                </a:rPr>
                <a:t>gian</a:t>
              </a:r>
              <a:r>
                <a:rPr lang="en-US" b="1" dirty="0">
                  <a:solidFill>
                    <a:schemeClr val="bg1"/>
                  </a:solidFill>
                </a:rPr>
                <a:t> </a:t>
              </a:r>
              <a:r>
                <a:rPr lang="en-US" b="1" dirty="0" err="1">
                  <a:solidFill>
                    <a:schemeClr val="bg1"/>
                  </a:solidFill>
                </a:rPr>
                <a:t>tính</a:t>
              </a:r>
              <a:r>
                <a:rPr lang="en-US" b="1" dirty="0">
                  <a:solidFill>
                    <a:schemeClr val="bg1"/>
                  </a:solidFill>
                </a:rPr>
                <a:t> </a:t>
              </a:r>
              <a:r>
                <a:rPr lang="en-US" b="1" dirty="0" err="1">
                  <a:solidFill>
                    <a:schemeClr val="bg1"/>
                  </a:solidFill>
                </a:rPr>
                <a:t>toán</a:t>
              </a:r>
              <a:r>
                <a:rPr lang="en-US" dirty="0" err="1">
                  <a:solidFill>
                    <a:schemeClr val="bg1"/>
                  </a:solidFill>
                </a:rPr>
                <a:t>.với</a:t>
              </a:r>
              <a:r>
                <a:rPr lang="en-US" dirty="0">
                  <a:solidFill>
                    <a:schemeClr val="bg1"/>
                  </a:solidFill>
                </a:rPr>
                <a:t> </a:t>
              </a:r>
              <a:r>
                <a:rPr lang="en-US" dirty="0" err="1">
                  <a:solidFill>
                    <a:schemeClr val="bg1"/>
                  </a:solidFill>
                </a:rPr>
                <a:t>tốc</a:t>
              </a:r>
              <a:r>
                <a:rPr lang="en-US" dirty="0">
                  <a:solidFill>
                    <a:schemeClr val="bg1"/>
                  </a:solidFill>
                </a:rPr>
                <a:t> </a:t>
              </a:r>
              <a:r>
                <a:rPr lang="en-US" dirty="0" err="1">
                  <a:solidFill>
                    <a:schemeClr val="bg1"/>
                  </a:solidFill>
                </a:rPr>
                <a:t>độ</a:t>
              </a:r>
              <a:r>
                <a:rPr lang="en-US" dirty="0">
                  <a:solidFill>
                    <a:schemeClr val="bg1"/>
                  </a:solidFill>
                </a:rPr>
                <a:t> O(n^2)</a:t>
              </a:r>
            </a:p>
          </p:txBody>
        </p:sp>
        <p:sp>
          <p:nvSpPr>
            <p:cNvPr id="102" name="TextBox 101">
              <a:extLst>
                <a:ext uri="{FF2B5EF4-FFF2-40B4-BE49-F238E27FC236}">
                  <a16:creationId xmlns:a16="http://schemas.microsoft.com/office/drawing/2014/main" id="{8C4EB794-1E4A-4F3C-8EC9-D38068C64F93}"/>
                </a:ext>
              </a:extLst>
            </p:cNvPr>
            <p:cNvSpPr txBox="1"/>
            <p:nvPr/>
          </p:nvSpPr>
          <p:spPr>
            <a:xfrm>
              <a:off x="1145516" y="4288006"/>
              <a:ext cx="4262978" cy="1021556"/>
            </a:xfrm>
            <a:prstGeom prst="roundRect">
              <a:avLst/>
            </a:prstGeom>
            <a:solidFill>
              <a:schemeClr val="bg1">
                <a:alpha val="20000"/>
              </a:schemeClr>
            </a:solidFill>
            <a:ln>
              <a:solidFill>
                <a:schemeClr val="bg1"/>
              </a:solidFill>
            </a:ln>
          </p:spPr>
          <p:txBody>
            <a:bodyPr wrap="square" rtlCol="0">
              <a:spAutoFit/>
            </a:bodyPr>
            <a:lstStyle/>
            <a:p>
              <a:r>
                <a:rPr lang="vi-VN" b="1" dirty="0">
                  <a:solidFill>
                    <a:schemeClr val="bg1"/>
                  </a:solidFill>
                </a:rPr>
                <a:t>Thích hợp cho dữ liệu lớn</a:t>
              </a:r>
              <a:r>
                <a:rPr lang="vi-VN" dirty="0">
                  <a:solidFill>
                    <a:schemeClr val="bg1"/>
                  </a:solidFill>
                </a:rPr>
                <a:t> nhờ tìm kiếm ngẫu nhiên giúp tránh bẫy cục bộ.</a:t>
              </a:r>
              <a:r>
                <a:rPr lang="en-US" dirty="0">
                  <a:solidFill>
                    <a:schemeClr val="bg1"/>
                  </a:solidFill>
                </a:rPr>
                <a:t> </a:t>
              </a:r>
            </a:p>
          </p:txBody>
        </p:sp>
      </p:grpSp>
    </p:spTree>
    <p:extLst>
      <p:ext uri="{BB962C8B-B14F-4D97-AF65-F5344CB8AC3E}">
        <p14:creationId xmlns:p14="http://schemas.microsoft.com/office/powerpoint/2010/main" val="3803865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EF999E1-A19D-4742-B7D3-148F428E0155}"/>
              </a:ext>
            </a:extLst>
          </p:cNvPr>
          <p:cNvGrpSpPr/>
          <p:nvPr/>
        </p:nvGrpSpPr>
        <p:grpSpPr>
          <a:xfrm>
            <a:off x="0" y="1311732"/>
            <a:ext cx="3092708" cy="3825874"/>
            <a:chOff x="0" y="1084261"/>
            <a:chExt cx="3092708" cy="3825874"/>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8130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5839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101" name="组合 100">
            <a:extLst>
              <a:ext uri="{FF2B5EF4-FFF2-40B4-BE49-F238E27FC236}">
                <a16:creationId xmlns:a16="http://schemas.microsoft.com/office/drawing/2014/main" id="{847EE676-994E-47A5-8D94-BD5E0E7EF9EE}"/>
              </a:ext>
            </a:extLst>
          </p:cNvPr>
          <p:cNvGrpSpPr/>
          <p:nvPr/>
        </p:nvGrpSpPr>
        <p:grpSpPr>
          <a:xfrm>
            <a:off x="3301573" y="1601360"/>
            <a:ext cx="342776" cy="342776"/>
            <a:chOff x="3300742" y="531547"/>
            <a:chExt cx="878349" cy="878349"/>
          </a:xfrm>
        </p:grpSpPr>
        <p:sp>
          <p:nvSpPr>
            <p:cNvPr id="98" name="椭圆 97">
              <a:extLst>
                <a:ext uri="{FF2B5EF4-FFF2-40B4-BE49-F238E27FC236}">
                  <a16:creationId xmlns:a16="http://schemas.microsoft.com/office/drawing/2014/main" id="{C0BAAA9E-5161-4677-8F03-6EB511EA7A48}"/>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99" name="椭圆 98">
              <a:extLst>
                <a:ext uri="{FF2B5EF4-FFF2-40B4-BE49-F238E27FC236}">
                  <a16:creationId xmlns:a16="http://schemas.microsoft.com/office/drawing/2014/main" id="{8F3C1DFC-2B0D-41D7-AF93-21130777A7E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0" name="椭圆 99">
              <a:extLst>
                <a:ext uri="{FF2B5EF4-FFF2-40B4-BE49-F238E27FC236}">
                  <a16:creationId xmlns:a16="http://schemas.microsoft.com/office/drawing/2014/main" id="{48C1B5AF-B545-4B88-A1B3-1B281BB157D3}"/>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2" name="组合 101">
            <a:extLst>
              <a:ext uri="{FF2B5EF4-FFF2-40B4-BE49-F238E27FC236}">
                <a16:creationId xmlns:a16="http://schemas.microsoft.com/office/drawing/2014/main" id="{1C10A1B8-279D-4B82-8100-A9CD3C44980E}"/>
              </a:ext>
            </a:extLst>
          </p:cNvPr>
          <p:cNvGrpSpPr/>
          <p:nvPr/>
        </p:nvGrpSpPr>
        <p:grpSpPr>
          <a:xfrm>
            <a:off x="4906389" y="2321262"/>
            <a:ext cx="342776" cy="342776"/>
            <a:chOff x="3300742" y="531547"/>
            <a:chExt cx="878349" cy="878349"/>
          </a:xfrm>
        </p:grpSpPr>
        <p:sp>
          <p:nvSpPr>
            <p:cNvPr id="103" name="椭圆 102">
              <a:extLst>
                <a:ext uri="{FF2B5EF4-FFF2-40B4-BE49-F238E27FC236}">
                  <a16:creationId xmlns:a16="http://schemas.microsoft.com/office/drawing/2014/main" id="{90DF5257-F5F3-41F9-8563-FDEB1FCF6837}"/>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4" name="椭圆 103">
              <a:extLst>
                <a:ext uri="{FF2B5EF4-FFF2-40B4-BE49-F238E27FC236}">
                  <a16:creationId xmlns:a16="http://schemas.microsoft.com/office/drawing/2014/main" id="{DFF808F8-E116-4B2B-A78D-2D30F4B659C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5" name="椭圆 104">
              <a:extLst>
                <a:ext uri="{FF2B5EF4-FFF2-40B4-BE49-F238E27FC236}">
                  <a16:creationId xmlns:a16="http://schemas.microsoft.com/office/drawing/2014/main" id="{CE373EAB-B65A-470A-88CE-8B5914F5A791}"/>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6" name="组合 105">
            <a:extLst>
              <a:ext uri="{FF2B5EF4-FFF2-40B4-BE49-F238E27FC236}">
                <a16:creationId xmlns:a16="http://schemas.microsoft.com/office/drawing/2014/main" id="{E398289B-3AFD-41BB-8135-B96BB8D19346}"/>
              </a:ext>
            </a:extLst>
          </p:cNvPr>
          <p:cNvGrpSpPr/>
          <p:nvPr/>
        </p:nvGrpSpPr>
        <p:grpSpPr>
          <a:xfrm>
            <a:off x="7136290" y="2203420"/>
            <a:ext cx="342776" cy="342776"/>
            <a:chOff x="3300742" y="531547"/>
            <a:chExt cx="878349" cy="878349"/>
          </a:xfrm>
        </p:grpSpPr>
        <p:sp>
          <p:nvSpPr>
            <p:cNvPr id="107" name="椭圆 106">
              <a:extLst>
                <a:ext uri="{FF2B5EF4-FFF2-40B4-BE49-F238E27FC236}">
                  <a16:creationId xmlns:a16="http://schemas.microsoft.com/office/drawing/2014/main" id="{42AE4415-79ED-451B-B982-C264C4C32F9F}"/>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8" name="椭圆 107">
              <a:extLst>
                <a:ext uri="{FF2B5EF4-FFF2-40B4-BE49-F238E27FC236}">
                  <a16:creationId xmlns:a16="http://schemas.microsoft.com/office/drawing/2014/main" id="{678BBF0E-B3A5-4DFF-B577-3052E760DBF9}"/>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9" name="椭圆 108">
              <a:extLst>
                <a:ext uri="{FF2B5EF4-FFF2-40B4-BE49-F238E27FC236}">
                  <a16:creationId xmlns:a16="http://schemas.microsoft.com/office/drawing/2014/main" id="{93740B49-E5FC-47C8-98EE-676F3BD568F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10" name="组合 109">
            <a:extLst>
              <a:ext uri="{FF2B5EF4-FFF2-40B4-BE49-F238E27FC236}">
                <a16:creationId xmlns:a16="http://schemas.microsoft.com/office/drawing/2014/main" id="{7BB44A08-6E04-4521-BDD6-9E71C1BF59C2}"/>
              </a:ext>
            </a:extLst>
          </p:cNvPr>
          <p:cNvGrpSpPr/>
          <p:nvPr/>
        </p:nvGrpSpPr>
        <p:grpSpPr>
          <a:xfrm>
            <a:off x="8548186" y="1904659"/>
            <a:ext cx="342776" cy="342776"/>
            <a:chOff x="3300742" y="531547"/>
            <a:chExt cx="878349" cy="878349"/>
          </a:xfrm>
        </p:grpSpPr>
        <p:sp>
          <p:nvSpPr>
            <p:cNvPr id="111" name="椭圆 110">
              <a:extLst>
                <a:ext uri="{FF2B5EF4-FFF2-40B4-BE49-F238E27FC236}">
                  <a16:creationId xmlns:a16="http://schemas.microsoft.com/office/drawing/2014/main" id="{6DC7279A-8693-4100-B250-E1739875BF2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2" name="椭圆 111">
              <a:extLst>
                <a:ext uri="{FF2B5EF4-FFF2-40B4-BE49-F238E27FC236}">
                  <a16:creationId xmlns:a16="http://schemas.microsoft.com/office/drawing/2014/main" id="{74B8AC9D-0579-441D-9711-234D0FFEFBD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3" name="椭圆 112">
              <a:extLst>
                <a:ext uri="{FF2B5EF4-FFF2-40B4-BE49-F238E27FC236}">
                  <a16:creationId xmlns:a16="http://schemas.microsoft.com/office/drawing/2014/main" id="{EE855BF6-AC8E-421D-B104-8892B4406FCA}"/>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latin typeface="Yeseva One" panose="00000500000000000000" pitchFamily="2" charset="0"/>
              <a:ea typeface="微软雅黑"/>
            </a:endParaRPr>
          </a:p>
        </p:txBody>
      </p:sp>
      <p:cxnSp>
        <p:nvCxnSpPr>
          <p:cNvPr id="133" name="直接连接符 132">
            <a:extLst>
              <a:ext uri="{FF2B5EF4-FFF2-40B4-BE49-F238E27FC236}">
                <a16:creationId xmlns:a16="http://schemas.microsoft.com/office/drawing/2014/main" id="{F14CD4D7-504E-4323-8782-65F11606529A}"/>
              </a:ext>
            </a:extLst>
          </p:cNvPr>
          <p:cNvCxnSpPr/>
          <p:nvPr/>
        </p:nvCxnSpPr>
        <p:spPr>
          <a:xfrm flipH="1">
            <a:off x="4999324" y="467446"/>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4F7DE9FB-C4FC-4EEE-91E8-438F8E80E5DB}"/>
              </a:ext>
            </a:extLst>
          </p:cNvPr>
          <p:cNvCxnSpPr>
            <a:cxnSpLocks/>
          </p:cNvCxnSpPr>
          <p:nvPr/>
        </p:nvCxnSpPr>
        <p:spPr>
          <a:xfrm flipH="1">
            <a:off x="6303590" y="622817"/>
            <a:ext cx="1221056" cy="1221056"/>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6A98FE5-23FA-4CEE-8B45-41216CEB6A27}"/>
              </a:ext>
            </a:extLst>
          </p:cNvPr>
          <p:cNvCxnSpPr>
            <a:cxnSpLocks/>
          </p:cNvCxnSpPr>
          <p:nvPr/>
        </p:nvCxnSpPr>
        <p:spPr>
          <a:xfrm flipH="1">
            <a:off x="8321990" y="866509"/>
            <a:ext cx="415877" cy="415877"/>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8765CB14-3254-427A-86EA-32FD47B91D76}"/>
              </a:ext>
            </a:extLst>
          </p:cNvPr>
          <p:cNvCxnSpPr>
            <a:cxnSpLocks/>
          </p:cNvCxnSpPr>
          <p:nvPr/>
        </p:nvCxnSpPr>
        <p:spPr>
          <a:xfrm flipH="1">
            <a:off x="2989748" y="1074447"/>
            <a:ext cx="700873" cy="700873"/>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524081" y="4300767"/>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1E0F6E55-8056-42AF-9E0E-72429E5EEC13}"/>
              </a:ext>
            </a:extLst>
          </p:cNvPr>
          <p:cNvCxnSpPr/>
          <p:nvPr/>
        </p:nvCxnSpPr>
        <p:spPr>
          <a:xfrm flipH="1">
            <a:off x="5720118" y="3777520"/>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a:extLst>
              <a:ext uri="{FF2B5EF4-FFF2-40B4-BE49-F238E27FC236}">
                <a16:creationId xmlns:a16="http://schemas.microsoft.com/office/drawing/2014/main" id="{B35668CF-1117-45C0-B4EC-6338CDF98EB4}"/>
              </a:ext>
            </a:extLst>
          </p:cNvPr>
          <p:cNvCxnSpPr>
            <a:cxnSpLocks/>
          </p:cNvCxnSpPr>
          <p:nvPr/>
        </p:nvCxnSpPr>
        <p:spPr>
          <a:xfrm flipH="1">
            <a:off x="7384314" y="3689349"/>
            <a:ext cx="603542" cy="60354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71147C69-DA71-46E5-962A-65820FF15D51}"/>
              </a:ext>
            </a:extLst>
          </p:cNvPr>
          <p:cNvGrpSpPr/>
          <p:nvPr/>
        </p:nvGrpSpPr>
        <p:grpSpPr>
          <a:xfrm>
            <a:off x="9099289" y="183672"/>
            <a:ext cx="3092709" cy="4953934"/>
            <a:chOff x="9099289" y="183672"/>
            <a:chExt cx="3092709" cy="4953934"/>
          </a:xfrm>
        </p:grpSpPr>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825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8" name="等腰三角形 27">
              <a:extLst>
                <a:ext uri="{FF2B5EF4-FFF2-40B4-BE49-F238E27FC236}">
                  <a16:creationId xmlns:a16="http://schemas.microsoft.com/office/drawing/2014/main" id="{704A3A84-72CA-4999-A9E0-0A57D07EC2A7}"/>
                </a:ext>
              </a:extLst>
            </p:cNvPr>
            <p:cNvSpPr/>
            <p:nvPr/>
          </p:nvSpPr>
          <p:spPr>
            <a:xfrm rot="16200000" flipH="1">
              <a:off x="9028672" y="2596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cxnSp>
          <p:nvCxnSpPr>
            <p:cNvPr id="135" name="直接连接符 134">
              <a:extLst>
                <a:ext uri="{FF2B5EF4-FFF2-40B4-BE49-F238E27FC236}">
                  <a16:creationId xmlns:a16="http://schemas.microsoft.com/office/drawing/2014/main" id="{531732DC-3D08-44C2-AA16-736E365FDA39}"/>
                </a:ext>
              </a:extLst>
            </p:cNvPr>
            <p:cNvCxnSpPr/>
            <p:nvPr/>
          </p:nvCxnSpPr>
          <p:spPr>
            <a:xfrm flipH="1">
              <a:off x="9427163" y="183672"/>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BD658CCA-47DF-4FC9-9557-6571C10B56C4}"/>
                </a:ext>
              </a:extLst>
            </p:cNvPr>
            <p:cNvCxnSpPr>
              <a:cxnSpLocks/>
            </p:cNvCxnSpPr>
            <p:nvPr/>
          </p:nvCxnSpPr>
          <p:spPr>
            <a:xfrm flipH="1">
              <a:off x="9427163" y="4524722"/>
              <a:ext cx="612884" cy="612884"/>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Ryan Farish - Holding Hands">
            <a:hlinkClick r:id="" action="ppaction://media"/>
            <a:extLst>
              <a:ext uri="{FF2B5EF4-FFF2-40B4-BE49-F238E27FC236}">
                <a16:creationId xmlns:a16="http://schemas.microsoft.com/office/drawing/2014/main" id="{1A8EF33A-912C-467D-996A-C176A8BFD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216" y="-1008145"/>
            <a:ext cx="609600" cy="609600"/>
          </a:xfrm>
          <a:prstGeom prst="rect">
            <a:avLst/>
          </a:prstGeom>
        </p:spPr>
      </p:pic>
      <p:grpSp>
        <p:nvGrpSpPr>
          <p:cNvPr id="29" name="组合 28">
            <a:extLst>
              <a:ext uri="{FF2B5EF4-FFF2-40B4-BE49-F238E27FC236}">
                <a16:creationId xmlns:a16="http://schemas.microsoft.com/office/drawing/2014/main" id="{7584E709-5176-4674-9507-97FED10C7D6E}"/>
              </a:ext>
            </a:extLst>
          </p:cNvPr>
          <p:cNvGrpSpPr/>
          <p:nvPr/>
        </p:nvGrpSpPr>
        <p:grpSpPr>
          <a:xfrm>
            <a:off x="3214619" y="2529639"/>
            <a:ext cx="5762762" cy="1962389"/>
            <a:chOff x="3192432" y="2004382"/>
            <a:chExt cx="5762762" cy="1962389"/>
          </a:xfrm>
        </p:grpSpPr>
        <p:sp>
          <p:nvSpPr>
            <p:cNvPr id="58" name="文本框 57">
              <a:extLst>
                <a:ext uri="{FF2B5EF4-FFF2-40B4-BE49-F238E27FC236}">
                  <a16:creationId xmlns:a16="http://schemas.microsoft.com/office/drawing/2014/main" id="{A2BB0B9A-6FCC-46A1-A9A4-BA368F1363F9}"/>
                </a:ext>
              </a:extLst>
            </p:cNvPr>
            <p:cNvSpPr txBox="1"/>
            <p:nvPr/>
          </p:nvSpPr>
          <p:spPr>
            <a:xfrm>
              <a:off x="3192432" y="2004382"/>
              <a:ext cx="5762762" cy="1569660"/>
            </a:xfrm>
            <a:prstGeom prst="rect">
              <a:avLst/>
            </a:prstGeom>
            <a:noFill/>
          </p:spPr>
          <p:txBody>
            <a:bodyPr wrap="square" rtlCol="0">
              <a:spAutoFit/>
              <a:scene3d>
                <a:camera prst="orthographicFront"/>
                <a:lightRig rig="threePt" dir="t"/>
              </a:scene3d>
              <a:sp3d contourW="12700"/>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lang="en-US" altLang="zh-CN" sz="9600" b="1" dirty="0">
                  <a:solidFill>
                    <a:srgbClr val="FFFFFF"/>
                  </a:solidFill>
                  <a:latin typeface="Yeseva One" panose="00000500000000000000" pitchFamily="2" charset="0"/>
                </a:rPr>
                <a:t>THANKS</a:t>
              </a:r>
              <a:endParaRPr kumimoji="0" lang="zh-CN" altLang="en-US" sz="96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9" name="文本框 58">
              <a:extLst>
                <a:ext uri="{FF2B5EF4-FFF2-40B4-BE49-F238E27FC236}">
                  <a16:creationId xmlns:a16="http://schemas.microsoft.com/office/drawing/2014/main" id="{DE6F4D06-3FFE-4CC2-B812-DA753304FA29}"/>
                </a:ext>
              </a:extLst>
            </p:cNvPr>
            <p:cNvSpPr txBox="1"/>
            <p:nvPr/>
          </p:nvSpPr>
          <p:spPr>
            <a:xfrm>
              <a:off x="3720381" y="3576664"/>
              <a:ext cx="4706865" cy="390107"/>
            </a:xfrm>
            <a:prstGeom prst="rect">
              <a:avLst/>
            </a:prstGeom>
            <a:noFill/>
          </p:spPr>
          <p:txBody>
            <a:bodyPr wrap="square">
              <a:spAutoFit/>
              <a:scene3d>
                <a:camera prst="orthographicFront"/>
                <a:lightRig rig="threePt" dir="t"/>
              </a:scene3d>
              <a:sp3d contourW="12700"/>
            </a:bodyPr>
            <a:lstStyle/>
            <a:p>
              <a:pPr algn="dist">
                <a:lnSpc>
                  <a:spcPct val="114000"/>
                </a:lnSpc>
                <a:defRPr/>
              </a:pPr>
              <a:r>
                <a:rPr lang="en-US" altLang="zh-CN" dirty="0">
                  <a:solidFill>
                    <a:schemeClr val="bg1"/>
                  </a:solidFill>
                  <a:latin typeface="Yeseva One" panose="00000500000000000000" pitchFamily="2" charset="0"/>
                </a:rPr>
                <a:t>DO YOU HAVE ANY QUESTIONS</a:t>
              </a:r>
            </a:p>
          </p:txBody>
        </p:sp>
      </p:grpSp>
    </p:spTree>
    <p:extLst>
      <p:ext uri="{BB962C8B-B14F-4D97-AF65-F5344CB8AC3E}">
        <p14:creationId xmlns:p14="http://schemas.microsoft.com/office/powerpoint/2010/main" val="258391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131"/>
                                        </p:tgtEl>
                                        <p:attrNameLst>
                                          <p:attrName>style.visibility</p:attrName>
                                        </p:attrNameLst>
                                      </p:cBhvr>
                                      <p:to>
                                        <p:strVal val="visible"/>
                                      </p:to>
                                    </p:set>
                                    <p:anim calcmode="lin" valueType="num">
                                      <p:cBhvr additive="base">
                                        <p:cTn id="10" dur="500" fill="hold"/>
                                        <p:tgtEl>
                                          <p:spTgt spid="131"/>
                                        </p:tgtEl>
                                        <p:attrNameLst>
                                          <p:attrName>ppt_x</p:attrName>
                                        </p:attrNameLst>
                                      </p:cBhvr>
                                      <p:tavLst>
                                        <p:tav tm="0">
                                          <p:val>
                                            <p:strVal val="#ppt_x"/>
                                          </p:val>
                                        </p:tav>
                                        <p:tav tm="100000">
                                          <p:val>
                                            <p:strVal val="#ppt_x"/>
                                          </p:val>
                                        </p:tav>
                                      </p:tavLst>
                                    </p:anim>
                                    <p:anim calcmode="lin" valueType="num">
                                      <p:cBhvr additive="base">
                                        <p:cTn id="11" dur="500" fill="hold"/>
                                        <p:tgtEl>
                                          <p:spTgt spid="131"/>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30"/>
                                        </p:tgtEl>
                                        <p:attrNameLst>
                                          <p:attrName>style.visibility</p:attrName>
                                        </p:attrNameLst>
                                      </p:cBhvr>
                                      <p:to>
                                        <p:strVal val="visible"/>
                                      </p:to>
                                    </p:set>
                                    <p:anim calcmode="lin" valueType="num">
                                      <p:cBhvr additive="base">
                                        <p:cTn id="14" dur="500" fill="hold"/>
                                        <p:tgtEl>
                                          <p:spTgt spid="130"/>
                                        </p:tgtEl>
                                        <p:attrNameLst>
                                          <p:attrName>ppt_x</p:attrName>
                                        </p:attrNameLst>
                                      </p:cBhvr>
                                      <p:tavLst>
                                        <p:tav tm="0">
                                          <p:val>
                                            <p:strVal val="#ppt_x"/>
                                          </p:val>
                                        </p:tav>
                                        <p:tav tm="100000">
                                          <p:val>
                                            <p:strVal val="#ppt_x"/>
                                          </p:val>
                                        </p:tav>
                                      </p:tavLst>
                                    </p:anim>
                                    <p:anim calcmode="lin" valueType="num">
                                      <p:cBhvr additive="base">
                                        <p:cTn id="15" dur="500" fill="hold"/>
                                        <p:tgtEl>
                                          <p:spTgt spid="13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 calcmode="lin" valueType="num">
                                      <p:cBhvr additive="base">
                                        <p:cTn id="18" dur="500" fill="hold"/>
                                        <p:tgtEl>
                                          <p:spTgt spid="129"/>
                                        </p:tgtEl>
                                        <p:attrNameLst>
                                          <p:attrName>ppt_x</p:attrName>
                                        </p:attrNameLst>
                                      </p:cBhvr>
                                      <p:tavLst>
                                        <p:tav tm="0">
                                          <p:val>
                                            <p:strVal val="#ppt_x"/>
                                          </p:val>
                                        </p:tav>
                                        <p:tav tm="100000">
                                          <p:val>
                                            <p:strVal val="#ppt_x"/>
                                          </p:val>
                                        </p:tav>
                                      </p:tavLst>
                                    </p:anim>
                                    <p:anim calcmode="lin" valueType="num">
                                      <p:cBhvr additive="base">
                                        <p:cTn id="19" dur="500" fill="hold"/>
                                        <p:tgtEl>
                                          <p:spTgt spid="12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Effect transition="in" filter="fade">
                                      <p:cBhvr>
                                        <p:cTn id="25" dur="500"/>
                                        <p:tgtEl>
                                          <p:spTgt spid="101"/>
                                        </p:tgtEl>
                                      </p:cBhvr>
                                    </p:animEffect>
                                  </p:childTnLst>
                                </p:cTn>
                              </p:par>
                              <p:par>
                                <p:cTn id="26" presetID="53" presetClass="entr" presetSubtype="16"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fltVal val="0"/>
                                          </p:val>
                                        </p:tav>
                                        <p:tav tm="100000">
                                          <p:val>
                                            <p:strVal val="#ppt_h"/>
                                          </p:val>
                                        </p:tav>
                                      </p:tavLst>
                                    </p:anim>
                                    <p:animEffect transition="in" filter="fade">
                                      <p:cBhvr>
                                        <p:cTn id="30" dur="500"/>
                                        <p:tgtEl>
                                          <p:spTgt spid="102"/>
                                        </p:tgtEl>
                                      </p:cBhvr>
                                    </p:animEffect>
                                  </p:childTnLst>
                                </p:cTn>
                              </p:par>
                              <p:par>
                                <p:cTn id="31" presetID="53" presetClass="entr" presetSubtype="16"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fltVal val="0"/>
                                          </p:val>
                                        </p:tav>
                                        <p:tav tm="100000">
                                          <p:val>
                                            <p:strVal val="#ppt_w"/>
                                          </p:val>
                                        </p:tav>
                                      </p:tavLst>
                                    </p:anim>
                                    <p:anim calcmode="lin" valueType="num">
                                      <p:cBhvr>
                                        <p:cTn id="34" dur="500" fill="hold"/>
                                        <p:tgtEl>
                                          <p:spTgt spid="106"/>
                                        </p:tgtEl>
                                        <p:attrNameLst>
                                          <p:attrName>ppt_h</p:attrName>
                                        </p:attrNameLst>
                                      </p:cBhvr>
                                      <p:tavLst>
                                        <p:tav tm="0">
                                          <p:val>
                                            <p:fltVal val="0"/>
                                          </p:val>
                                        </p:tav>
                                        <p:tav tm="100000">
                                          <p:val>
                                            <p:strVal val="#ppt_h"/>
                                          </p:val>
                                        </p:tav>
                                      </p:tavLst>
                                    </p:anim>
                                    <p:animEffect transition="in" filter="fade">
                                      <p:cBhvr>
                                        <p:cTn id="35" dur="500"/>
                                        <p:tgtEl>
                                          <p:spTgt spid="106"/>
                                        </p:tgtEl>
                                      </p:cBhvr>
                                    </p:animEffect>
                                  </p:childTnLst>
                                </p:cTn>
                              </p:par>
                              <p:par>
                                <p:cTn id="36" presetID="53" presetClass="entr" presetSubtype="16"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 calcmode="lin" valueType="num">
                                      <p:cBhvr>
                                        <p:cTn id="38" dur="500" fill="hold"/>
                                        <p:tgtEl>
                                          <p:spTgt spid="110"/>
                                        </p:tgtEl>
                                        <p:attrNameLst>
                                          <p:attrName>ppt_w</p:attrName>
                                        </p:attrNameLst>
                                      </p:cBhvr>
                                      <p:tavLst>
                                        <p:tav tm="0">
                                          <p:val>
                                            <p:fltVal val="0"/>
                                          </p:val>
                                        </p:tav>
                                        <p:tav tm="100000">
                                          <p:val>
                                            <p:strVal val="#ppt_w"/>
                                          </p:val>
                                        </p:tav>
                                      </p:tavLst>
                                    </p:anim>
                                    <p:anim calcmode="lin" valueType="num">
                                      <p:cBhvr>
                                        <p:cTn id="39" dur="500" fill="hold"/>
                                        <p:tgtEl>
                                          <p:spTgt spid="110"/>
                                        </p:tgtEl>
                                        <p:attrNameLst>
                                          <p:attrName>ppt_h</p:attrName>
                                        </p:attrNameLst>
                                      </p:cBhvr>
                                      <p:tavLst>
                                        <p:tav tm="0">
                                          <p:val>
                                            <p:fltVal val="0"/>
                                          </p:val>
                                        </p:tav>
                                        <p:tav tm="100000">
                                          <p:val>
                                            <p:strVal val="#ppt_h"/>
                                          </p:val>
                                        </p:tav>
                                      </p:tavLst>
                                    </p:anim>
                                    <p:animEffect transition="in" filter="fade">
                                      <p:cBhvr>
                                        <p:cTn id="40" dur="500"/>
                                        <p:tgtEl>
                                          <p:spTgt spid="110"/>
                                        </p:tgtEl>
                                      </p:cBhvr>
                                    </p:animEffect>
                                  </p:childTnLst>
                                </p:cTn>
                              </p:par>
                            </p:childTnLst>
                          </p:cTn>
                        </p:par>
                        <p:par>
                          <p:cTn id="41" fill="hold">
                            <p:stCondLst>
                              <p:cond delay="1000"/>
                            </p:stCondLst>
                            <p:childTnLst>
                              <p:par>
                                <p:cTn id="42" presetID="2" presetClass="entr" presetSubtype="3" fill="hold" nodeType="afterEffect">
                                  <p:stCondLst>
                                    <p:cond delay="0"/>
                                  </p:stCondLst>
                                  <p:childTnLst>
                                    <p:set>
                                      <p:cBhvr>
                                        <p:cTn id="43" dur="1" fill="hold">
                                          <p:stCondLst>
                                            <p:cond delay="0"/>
                                          </p:stCondLst>
                                        </p:cTn>
                                        <p:tgtEl>
                                          <p:spTgt spid="137"/>
                                        </p:tgtEl>
                                        <p:attrNameLst>
                                          <p:attrName>style.visibility</p:attrName>
                                        </p:attrNameLst>
                                      </p:cBhvr>
                                      <p:to>
                                        <p:strVal val="visible"/>
                                      </p:to>
                                    </p:set>
                                    <p:anim calcmode="lin" valueType="num">
                                      <p:cBhvr additive="base">
                                        <p:cTn id="44" dur="500" fill="hold"/>
                                        <p:tgtEl>
                                          <p:spTgt spid="137"/>
                                        </p:tgtEl>
                                        <p:attrNameLst>
                                          <p:attrName>ppt_x</p:attrName>
                                        </p:attrNameLst>
                                      </p:cBhvr>
                                      <p:tavLst>
                                        <p:tav tm="0">
                                          <p:val>
                                            <p:strVal val="1+#ppt_w/2"/>
                                          </p:val>
                                        </p:tav>
                                        <p:tav tm="100000">
                                          <p:val>
                                            <p:strVal val="#ppt_x"/>
                                          </p:val>
                                        </p:tav>
                                      </p:tavLst>
                                    </p:anim>
                                    <p:anim calcmode="lin" valueType="num">
                                      <p:cBhvr additive="base">
                                        <p:cTn id="45" dur="500" fill="hold"/>
                                        <p:tgtEl>
                                          <p:spTgt spid="137"/>
                                        </p:tgtEl>
                                        <p:attrNameLst>
                                          <p:attrName>ppt_y</p:attrName>
                                        </p:attrNameLst>
                                      </p:cBhvr>
                                      <p:tavLst>
                                        <p:tav tm="0">
                                          <p:val>
                                            <p:strVal val="0-#ppt_h/2"/>
                                          </p:val>
                                        </p:tav>
                                        <p:tav tm="100000">
                                          <p:val>
                                            <p:strVal val="#ppt_y"/>
                                          </p:val>
                                        </p:tav>
                                      </p:tavLst>
                                    </p:anim>
                                  </p:childTnLst>
                                </p:cTn>
                              </p:par>
                              <p:par>
                                <p:cTn id="46" presetID="2" presetClass="entr" presetSubtype="3" fill="hold" nodeType="withEffect">
                                  <p:stCondLst>
                                    <p:cond delay="0"/>
                                  </p:stCondLst>
                                  <p:childTnLst>
                                    <p:set>
                                      <p:cBhvr>
                                        <p:cTn id="47" dur="1" fill="hold">
                                          <p:stCondLst>
                                            <p:cond delay="0"/>
                                          </p:stCondLst>
                                        </p:cTn>
                                        <p:tgtEl>
                                          <p:spTgt spid="133"/>
                                        </p:tgtEl>
                                        <p:attrNameLst>
                                          <p:attrName>style.visibility</p:attrName>
                                        </p:attrNameLst>
                                      </p:cBhvr>
                                      <p:to>
                                        <p:strVal val="visible"/>
                                      </p:to>
                                    </p:set>
                                    <p:anim calcmode="lin" valueType="num">
                                      <p:cBhvr additive="base">
                                        <p:cTn id="48" dur="500" fill="hold"/>
                                        <p:tgtEl>
                                          <p:spTgt spid="133"/>
                                        </p:tgtEl>
                                        <p:attrNameLst>
                                          <p:attrName>ppt_x</p:attrName>
                                        </p:attrNameLst>
                                      </p:cBhvr>
                                      <p:tavLst>
                                        <p:tav tm="0">
                                          <p:val>
                                            <p:strVal val="1+#ppt_w/2"/>
                                          </p:val>
                                        </p:tav>
                                        <p:tav tm="100000">
                                          <p:val>
                                            <p:strVal val="#ppt_x"/>
                                          </p:val>
                                        </p:tav>
                                      </p:tavLst>
                                    </p:anim>
                                    <p:anim calcmode="lin" valueType="num">
                                      <p:cBhvr additive="base">
                                        <p:cTn id="49" dur="500" fill="hold"/>
                                        <p:tgtEl>
                                          <p:spTgt spid="133"/>
                                        </p:tgtEl>
                                        <p:attrNameLst>
                                          <p:attrName>ppt_y</p:attrName>
                                        </p:attrNameLst>
                                      </p:cBhvr>
                                      <p:tavLst>
                                        <p:tav tm="0">
                                          <p:val>
                                            <p:strVal val="0-#ppt_h/2"/>
                                          </p:val>
                                        </p:tav>
                                        <p:tav tm="100000">
                                          <p:val>
                                            <p:strVal val="#ppt_y"/>
                                          </p:val>
                                        </p:tav>
                                      </p:tavLst>
                                    </p:anim>
                                  </p:childTnLst>
                                </p:cTn>
                              </p:par>
                              <p:par>
                                <p:cTn id="50" presetID="2" presetClass="entr" presetSubtype="3" fill="hold" nodeType="withEffect">
                                  <p:stCondLst>
                                    <p:cond delay="0"/>
                                  </p:stCondLst>
                                  <p:childTnLst>
                                    <p:set>
                                      <p:cBhvr>
                                        <p:cTn id="51" dur="1" fill="hold">
                                          <p:stCondLst>
                                            <p:cond delay="0"/>
                                          </p:stCondLst>
                                        </p:cTn>
                                        <p:tgtEl>
                                          <p:spTgt spid="134"/>
                                        </p:tgtEl>
                                        <p:attrNameLst>
                                          <p:attrName>style.visibility</p:attrName>
                                        </p:attrNameLst>
                                      </p:cBhvr>
                                      <p:to>
                                        <p:strVal val="visible"/>
                                      </p:to>
                                    </p:set>
                                    <p:anim calcmode="lin" valueType="num">
                                      <p:cBhvr additive="base">
                                        <p:cTn id="52" dur="500" fill="hold"/>
                                        <p:tgtEl>
                                          <p:spTgt spid="134"/>
                                        </p:tgtEl>
                                        <p:attrNameLst>
                                          <p:attrName>ppt_x</p:attrName>
                                        </p:attrNameLst>
                                      </p:cBhvr>
                                      <p:tavLst>
                                        <p:tav tm="0">
                                          <p:val>
                                            <p:strVal val="1+#ppt_w/2"/>
                                          </p:val>
                                        </p:tav>
                                        <p:tav tm="100000">
                                          <p:val>
                                            <p:strVal val="#ppt_x"/>
                                          </p:val>
                                        </p:tav>
                                      </p:tavLst>
                                    </p:anim>
                                    <p:anim calcmode="lin" valueType="num">
                                      <p:cBhvr additive="base">
                                        <p:cTn id="53" dur="500" fill="hold"/>
                                        <p:tgtEl>
                                          <p:spTgt spid="134"/>
                                        </p:tgtEl>
                                        <p:attrNameLst>
                                          <p:attrName>ppt_y</p:attrName>
                                        </p:attrNameLst>
                                      </p:cBhvr>
                                      <p:tavLst>
                                        <p:tav tm="0">
                                          <p:val>
                                            <p:strVal val="0-#ppt_h/2"/>
                                          </p:val>
                                        </p:tav>
                                        <p:tav tm="100000">
                                          <p:val>
                                            <p:strVal val="#ppt_y"/>
                                          </p:val>
                                        </p:tav>
                                      </p:tavLst>
                                    </p:anim>
                                  </p:childTnLst>
                                </p:cTn>
                              </p:par>
                              <p:par>
                                <p:cTn id="54" presetID="2" presetClass="entr" presetSubtype="3" fill="hold" nodeType="withEffect">
                                  <p:stCondLst>
                                    <p:cond delay="0"/>
                                  </p:stCondLst>
                                  <p:childTnLst>
                                    <p:set>
                                      <p:cBhvr>
                                        <p:cTn id="55" dur="1" fill="hold">
                                          <p:stCondLst>
                                            <p:cond delay="0"/>
                                          </p:stCondLst>
                                        </p:cTn>
                                        <p:tgtEl>
                                          <p:spTgt spid="136"/>
                                        </p:tgtEl>
                                        <p:attrNameLst>
                                          <p:attrName>style.visibility</p:attrName>
                                        </p:attrNameLst>
                                      </p:cBhvr>
                                      <p:to>
                                        <p:strVal val="visible"/>
                                      </p:to>
                                    </p:set>
                                    <p:anim calcmode="lin" valueType="num">
                                      <p:cBhvr additive="base">
                                        <p:cTn id="56" dur="500" fill="hold"/>
                                        <p:tgtEl>
                                          <p:spTgt spid="136"/>
                                        </p:tgtEl>
                                        <p:attrNameLst>
                                          <p:attrName>ppt_x</p:attrName>
                                        </p:attrNameLst>
                                      </p:cBhvr>
                                      <p:tavLst>
                                        <p:tav tm="0">
                                          <p:val>
                                            <p:strVal val="1+#ppt_w/2"/>
                                          </p:val>
                                        </p:tav>
                                        <p:tav tm="100000">
                                          <p:val>
                                            <p:strVal val="#ppt_x"/>
                                          </p:val>
                                        </p:tav>
                                      </p:tavLst>
                                    </p:anim>
                                    <p:anim calcmode="lin" valueType="num">
                                      <p:cBhvr additive="base">
                                        <p:cTn id="57" dur="500" fill="hold"/>
                                        <p:tgtEl>
                                          <p:spTgt spid="136"/>
                                        </p:tgtEl>
                                        <p:attrNameLst>
                                          <p:attrName>ppt_y</p:attrName>
                                        </p:attrNameLst>
                                      </p:cBhvr>
                                      <p:tavLst>
                                        <p:tav tm="0">
                                          <p:val>
                                            <p:strVal val="0-#ppt_h/2"/>
                                          </p:val>
                                        </p:tav>
                                        <p:tav tm="100000">
                                          <p:val>
                                            <p:strVal val="#ppt_y"/>
                                          </p:val>
                                        </p:tav>
                                      </p:tavLst>
                                    </p:anim>
                                  </p:childTnLst>
                                </p:cTn>
                              </p:par>
                              <p:par>
                                <p:cTn id="58" presetID="2" presetClass="entr" presetSubtype="3" fill="hold" nodeType="withEffect">
                                  <p:stCondLst>
                                    <p:cond delay="0"/>
                                  </p:stCondLst>
                                  <p:childTnLst>
                                    <p:set>
                                      <p:cBhvr>
                                        <p:cTn id="59" dur="1" fill="hold">
                                          <p:stCondLst>
                                            <p:cond delay="0"/>
                                          </p:stCondLst>
                                        </p:cTn>
                                        <p:tgtEl>
                                          <p:spTgt spid="140"/>
                                        </p:tgtEl>
                                        <p:attrNameLst>
                                          <p:attrName>style.visibility</p:attrName>
                                        </p:attrNameLst>
                                      </p:cBhvr>
                                      <p:to>
                                        <p:strVal val="visible"/>
                                      </p:to>
                                    </p:set>
                                    <p:anim calcmode="lin" valueType="num">
                                      <p:cBhvr additive="base">
                                        <p:cTn id="60" dur="500" fill="hold"/>
                                        <p:tgtEl>
                                          <p:spTgt spid="140"/>
                                        </p:tgtEl>
                                        <p:attrNameLst>
                                          <p:attrName>ppt_x</p:attrName>
                                        </p:attrNameLst>
                                      </p:cBhvr>
                                      <p:tavLst>
                                        <p:tav tm="0">
                                          <p:val>
                                            <p:strVal val="1+#ppt_w/2"/>
                                          </p:val>
                                        </p:tav>
                                        <p:tav tm="100000">
                                          <p:val>
                                            <p:strVal val="#ppt_x"/>
                                          </p:val>
                                        </p:tav>
                                      </p:tavLst>
                                    </p:anim>
                                    <p:anim calcmode="lin" valueType="num">
                                      <p:cBhvr additive="base">
                                        <p:cTn id="61" dur="500" fill="hold"/>
                                        <p:tgtEl>
                                          <p:spTgt spid="140"/>
                                        </p:tgtEl>
                                        <p:attrNameLst>
                                          <p:attrName>ppt_y</p:attrName>
                                        </p:attrNameLst>
                                      </p:cBhvr>
                                      <p:tavLst>
                                        <p:tav tm="0">
                                          <p:val>
                                            <p:strVal val="0-#ppt_h/2"/>
                                          </p:val>
                                        </p:tav>
                                        <p:tav tm="100000">
                                          <p:val>
                                            <p:strVal val="#ppt_y"/>
                                          </p:val>
                                        </p:tav>
                                      </p:tavLst>
                                    </p:anim>
                                  </p:childTnLst>
                                </p:cTn>
                              </p:par>
                              <p:par>
                                <p:cTn id="62" presetID="2" presetClass="entr" presetSubtype="3" fill="hold" nodeType="withEffect">
                                  <p:stCondLst>
                                    <p:cond delay="0"/>
                                  </p:stCondLst>
                                  <p:childTnLst>
                                    <p:set>
                                      <p:cBhvr>
                                        <p:cTn id="63" dur="1" fill="hold">
                                          <p:stCondLst>
                                            <p:cond delay="0"/>
                                          </p:stCondLst>
                                        </p:cTn>
                                        <p:tgtEl>
                                          <p:spTgt spid="139"/>
                                        </p:tgtEl>
                                        <p:attrNameLst>
                                          <p:attrName>style.visibility</p:attrName>
                                        </p:attrNameLst>
                                      </p:cBhvr>
                                      <p:to>
                                        <p:strVal val="visible"/>
                                      </p:to>
                                    </p:set>
                                    <p:anim calcmode="lin" valueType="num">
                                      <p:cBhvr additive="base">
                                        <p:cTn id="64" dur="500" fill="hold"/>
                                        <p:tgtEl>
                                          <p:spTgt spid="139"/>
                                        </p:tgtEl>
                                        <p:attrNameLst>
                                          <p:attrName>ppt_x</p:attrName>
                                        </p:attrNameLst>
                                      </p:cBhvr>
                                      <p:tavLst>
                                        <p:tav tm="0">
                                          <p:val>
                                            <p:strVal val="1+#ppt_w/2"/>
                                          </p:val>
                                        </p:tav>
                                        <p:tav tm="100000">
                                          <p:val>
                                            <p:strVal val="#ppt_x"/>
                                          </p:val>
                                        </p:tav>
                                      </p:tavLst>
                                    </p:anim>
                                    <p:anim calcmode="lin" valueType="num">
                                      <p:cBhvr additive="base">
                                        <p:cTn id="65" dur="500" fill="hold"/>
                                        <p:tgtEl>
                                          <p:spTgt spid="139"/>
                                        </p:tgtEl>
                                        <p:attrNameLst>
                                          <p:attrName>ppt_y</p:attrName>
                                        </p:attrNameLst>
                                      </p:cBhvr>
                                      <p:tavLst>
                                        <p:tav tm="0">
                                          <p:val>
                                            <p:strVal val="0-#ppt_h/2"/>
                                          </p:val>
                                        </p:tav>
                                        <p:tav tm="100000">
                                          <p:val>
                                            <p:strVal val="#ppt_y"/>
                                          </p:val>
                                        </p:tav>
                                      </p:tavLst>
                                    </p:anim>
                                  </p:childTnLst>
                                </p:cTn>
                              </p:par>
                              <p:par>
                                <p:cTn id="66" presetID="2" presetClass="entr" presetSubtype="3" fill="hold" nodeType="withEffect">
                                  <p:stCondLst>
                                    <p:cond delay="0"/>
                                  </p:stCondLst>
                                  <p:childTnLst>
                                    <p:set>
                                      <p:cBhvr>
                                        <p:cTn id="67" dur="1" fill="hold">
                                          <p:stCondLst>
                                            <p:cond delay="0"/>
                                          </p:stCondLst>
                                        </p:cTn>
                                        <p:tgtEl>
                                          <p:spTgt spid="138"/>
                                        </p:tgtEl>
                                        <p:attrNameLst>
                                          <p:attrName>style.visibility</p:attrName>
                                        </p:attrNameLst>
                                      </p:cBhvr>
                                      <p:to>
                                        <p:strVal val="visible"/>
                                      </p:to>
                                    </p:set>
                                    <p:anim calcmode="lin" valueType="num">
                                      <p:cBhvr additive="base">
                                        <p:cTn id="68" dur="500" fill="hold"/>
                                        <p:tgtEl>
                                          <p:spTgt spid="138"/>
                                        </p:tgtEl>
                                        <p:attrNameLst>
                                          <p:attrName>ppt_x</p:attrName>
                                        </p:attrNameLst>
                                      </p:cBhvr>
                                      <p:tavLst>
                                        <p:tav tm="0">
                                          <p:val>
                                            <p:strVal val="1+#ppt_w/2"/>
                                          </p:val>
                                        </p:tav>
                                        <p:tav tm="100000">
                                          <p:val>
                                            <p:strVal val="#ppt_x"/>
                                          </p:val>
                                        </p:tav>
                                      </p:tavLst>
                                    </p:anim>
                                    <p:anim calcmode="lin" valueType="num">
                                      <p:cBhvr additive="base">
                                        <p:cTn id="69" dur="500" fill="hold"/>
                                        <p:tgtEl>
                                          <p:spTgt spid="1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0" repeatCount="indefinite" fill="hold" display="0">
                  <p:stCondLst>
                    <p:cond delay="indefinite"/>
                  </p:stCondLst>
                  <p:endCondLst>
                    <p:cond evt="onStopAudio" delay="0">
                      <p:tgtEl>
                        <p:sldTgt/>
                      </p:tgtEl>
                    </p:cond>
                  </p:endCondLst>
                </p:cTn>
                <p:tgtEl>
                  <p:spTgt spid="2"/>
                </p:tgtEl>
              </p:cMediaNode>
            </p:audio>
          </p:childTnLst>
        </p:cTn>
      </p:par>
    </p:tnLst>
    <p:bldLst>
      <p:bldP spid="129" grpId="0" animBg="1"/>
      <p:bldP spid="130" grpId="0" animBg="1"/>
      <p:bldP spid="1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42" name="文本框 141">
            <a:extLst>
              <a:ext uri="{FF2B5EF4-FFF2-40B4-BE49-F238E27FC236}">
                <a16:creationId xmlns:a16="http://schemas.microsoft.com/office/drawing/2014/main" id="{073815A5-7E12-44CC-B81E-3695FB0DB022}"/>
              </a:ext>
            </a:extLst>
          </p:cNvPr>
          <p:cNvSpPr txBox="1"/>
          <p:nvPr/>
        </p:nvSpPr>
        <p:spPr>
          <a:xfrm>
            <a:off x="3358139" y="543473"/>
            <a:ext cx="5475722"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400" b="1" dirty="0" err="1">
                <a:solidFill>
                  <a:srgbClr val="FFFFFF"/>
                </a:solidFill>
                <a:latin typeface="Yeseva One" panose="00000500000000000000" pitchFamily="2" charset="0"/>
              </a:rPr>
              <a:t>Nội</a:t>
            </a:r>
            <a:r>
              <a:rPr lang="en-US" altLang="zh-CN" sz="4400" b="1" dirty="0">
                <a:solidFill>
                  <a:srgbClr val="FFFFFF"/>
                </a:solidFill>
                <a:latin typeface="Yeseva One" panose="00000500000000000000" pitchFamily="2" charset="0"/>
              </a:rPr>
              <a:t> dung</a:t>
            </a:r>
            <a:endParaRPr kumimoji="0" lang="zh-CN" altLang="en-US" sz="44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43" name="等腰三角形 142">
            <a:extLst>
              <a:ext uri="{FF2B5EF4-FFF2-40B4-BE49-F238E27FC236}">
                <a16:creationId xmlns:a16="http://schemas.microsoft.com/office/drawing/2014/main" id="{61BE8B33-298F-448D-B25E-C5C38D6702F9}"/>
              </a:ext>
            </a:extLst>
          </p:cNvPr>
          <p:cNvSpPr/>
          <p:nvPr/>
        </p:nvSpPr>
        <p:spPr>
          <a:xfrm rot="5400000">
            <a:off x="4287938"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44" name="等腰三角形 143">
            <a:extLst>
              <a:ext uri="{FF2B5EF4-FFF2-40B4-BE49-F238E27FC236}">
                <a16:creationId xmlns:a16="http://schemas.microsoft.com/office/drawing/2014/main" id="{D51B3D73-88F5-46E8-B266-5512B4879509}"/>
              </a:ext>
            </a:extLst>
          </p:cNvPr>
          <p:cNvSpPr/>
          <p:nvPr/>
        </p:nvSpPr>
        <p:spPr>
          <a:xfrm rot="5400000" flipH="1" flipV="1">
            <a:off x="7660611"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nvGrpSpPr>
          <p:cNvPr id="2" name="组合 1">
            <a:extLst>
              <a:ext uri="{FF2B5EF4-FFF2-40B4-BE49-F238E27FC236}">
                <a16:creationId xmlns:a16="http://schemas.microsoft.com/office/drawing/2014/main" id="{032E560F-9B72-46BA-BF47-185F51DBC17F}"/>
              </a:ext>
            </a:extLst>
          </p:cNvPr>
          <p:cNvGrpSpPr/>
          <p:nvPr/>
        </p:nvGrpSpPr>
        <p:grpSpPr>
          <a:xfrm>
            <a:off x="1423964" y="1513128"/>
            <a:ext cx="2957337" cy="2742196"/>
            <a:chOff x="760570" y="1396583"/>
            <a:chExt cx="2957337" cy="2742196"/>
          </a:xfrm>
        </p:grpSpPr>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037847"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48" name="矩形 147">
              <a:extLst>
                <a:ext uri="{FF2B5EF4-FFF2-40B4-BE49-F238E27FC236}">
                  <a16:creationId xmlns:a16="http://schemas.microsoft.com/office/drawing/2014/main" id="{D3234A16-363E-48F2-9762-33CACD8A4B88}"/>
                </a:ext>
              </a:extLst>
            </p:cNvPr>
            <p:cNvSpPr/>
            <p:nvPr/>
          </p:nvSpPr>
          <p:spPr>
            <a:xfrm>
              <a:off x="934561" y="1396583"/>
              <a:ext cx="1185135"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19" name="直接连接符 118">
              <a:extLst>
                <a:ext uri="{FF2B5EF4-FFF2-40B4-BE49-F238E27FC236}">
                  <a16:creationId xmlns:a16="http://schemas.microsoft.com/office/drawing/2014/main" id="{10ACA14F-8675-47FE-AD66-A4BEBEA9C75E}"/>
                </a:ext>
              </a:extLst>
            </p:cNvPr>
            <p:cNvCxnSpPr>
              <a:cxnSpLocks/>
            </p:cNvCxnSpPr>
            <p:nvPr/>
          </p:nvCxnSpPr>
          <p:spPr>
            <a:xfrm flipH="1">
              <a:off x="2032204"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6" name="文本框 125">
              <a:extLst>
                <a:ext uri="{FF2B5EF4-FFF2-40B4-BE49-F238E27FC236}">
                  <a16:creationId xmlns:a16="http://schemas.microsoft.com/office/drawing/2014/main" id="{0912134C-56F4-40CE-B4A8-0B1EC764407C}"/>
                </a:ext>
              </a:extLst>
            </p:cNvPr>
            <p:cNvSpPr txBox="1"/>
            <p:nvPr/>
          </p:nvSpPr>
          <p:spPr>
            <a:xfrm>
              <a:off x="760570" y="1607250"/>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01</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3" name="组合 2">
            <a:extLst>
              <a:ext uri="{FF2B5EF4-FFF2-40B4-BE49-F238E27FC236}">
                <a16:creationId xmlns:a16="http://schemas.microsoft.com/office/drawing/2014/main" id="{6AEE09DF-ED7D-46B1-B24E-AEC746D7F9CA}"/>
              </a:ext>
            </a:extLst>
          </p:cNvPr>
          <p:cNvGrpSpPr/>
          <p:nvPr/>
        </p:nvGrpSpPr>
        <p:grpSpPr>
          <a:xfrm>
            <a:off x="1425032" y="2359683"/>
            <a:ext cx="5561777" cy="3026619"/>
            <a:chOff x="761638" y="2243138"/>
            <a:chExt cx="5561777" cy="3026619"/>
          </a:xfrm>
        </p:grpSpPr>
        <p:sp>
          <p:nvSpPr>
            <p:cNvPr id="114" name="矩形 113">
              <a:extLst>
                <a:ext uri="{FF2B5EF4-FFF2-40B4-BE49-F238E27FC236}">
                  <a16:creationId xmlns:a16="http://schemas.microsoft.com/office/drawing/2014/main" id="{12389B37-AB8A-4D91-819B-9ABBC0582F51}"/>
                </a:ext>
              </a:extLst>
            </p:cNvPr>
            <p:cNvSpPr/>
            <p:nvPr/>
          </p:nvSpPr>
          <p:spPr>
            <a:xfrm>
              <a:off x="933494" y="2869211"/>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20" name="直接连接符 119">
              <a:extLst>
                <a:ext uri="{FF2B5EF4-FFF2-40B4-BE49-F238E27FC236}">
                  <a16:creationId xmlns:a16="http://schemas.microsoft.com/office/drawing/2014/main" id="{DA9334B2-4549-410E-8EA1-B5D953B7C7ED}"/>
                </a:ext>
              </a:extLst>
            </p:cNvPr>
            <p:cNvCxnSpPr>
              <a:cxnSpLocks/>
            </p:cNvCxnSpPr>
            <p:nvPr/>
          </p:nvCxnSpPr>
          <p:spPr>
            <a:xfrm flipH="1">
              <a:off x="5311304"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B669299A-8606-4386-8F7B-D124ECEC1FBE}"/>
                </a:ext>
              </a:extLst>
            </p:cNvPr>
            <p:cNvCxnSpPr>
              <a:cxnSpLocks/>
            </p:cNvCxnSpPr>
            <p:nvPr/>
          </p:nvCxnSpPr>
          <p:spPr>
            <a:xfrm flipH="1">
              <a:off x="4305661"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7" name="文本框 126">
              <a:extLst>
                <a:ext uri="{FF2B5EF4-FFF2-40B4-BE49-F238E27FC236}">
                  <a16:creationId xmlns:a16="http://schemas.microsoft.com/office/drawing/2014/main" id="{E940D8EE-6630-4791-A469-7FD3CCF7B2CC}"/>
                </a:ext>
              </a:extLst>
            </p:cNvPr>
            <p:cNvSpPr txBox="1"/>
            <p:nvPr/>
          </p:nvSpPr>
          <p:spPr>
            <a:xfrm>
              <a:off x="761638" y="3055557"/>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02</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1" name="文本框 150">
              <a:extLst>
                <a:ext uri="{FF2B5EF4-FFF2-40B4-BE49-F238E27FC236}">
                  <a16:creationId xmlns:a16="http://schemas.microsoft.com/office/drawing/2014/main" id="{129FA5D7-8E9A-48A5-9D3A-A6B6982802EB}"/>
                </a:ext>
              </a:extLst>
            </p:cNvPr>
            <p:cNvSpPr txBox="1"/>
            <p:nvPr/>
          </p:nvSpPr>
          <p:spPr>
            <a:xfrm>
              <a:off x="2369549" y="4746537"/>
              <a:ext cx="3953866"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rPr>
                <a:t>Thực</a:t>
              </a:r>
              <a:r>
                <a:rPr kumimoji="0" lang="en-US" altLang="zh-CN" sz="28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rPr>
                <a:t>hành</a:t>
              </a:r>
              <a:r>
                <a:rPr kumimoji="0" lang="en-US" altLang="zh-CN" sz="28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rPr>
                <a:t>thuật</a:t>
              </a:r>
              <a:r>
                <a:rPr kumimoji="0" lang="en-US" altLang="zh-CN" sz="28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rPr>
                <a:t>toán</a:t>
              </a:r>
              <a:endParaRPr kumimoji="0" lang="zh-CN" altLang="en-US" sz="2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4" name="组合 3">
            <a:extLst>
              <a:ext uri="{FF2B5EF4-FFF2-40B4-BE49-F238E27FC236}">
                <a16:creationId xmlns:a16="http://schemas.microsoft.com/office/drawing/2014/main" id="{087488D9-5A58-40FB-9BF8-4977F42E726A}"/>
              </a:ext>
            </a:extLst>
          </p:cNvPr>
          <p:cNvGrpSpPr/>
          <p:nvPr/>
        </p:nvGrpSpPr>
        <p:grpSpPr>
          <a:xfrm>
            <a:off x="1447738" y="1838555"/>
            <a:ext cx="9388270" cy="3951292"/>
            <a:chOff x="784344" y="1722010"/>
            <a:chExt cx="9388270" cy="3951292"/>
          </a:xfrm>
        </p:grpSpPr>
        <p:sp>
          <p:nvSpPr>
            <p:cNvPr id="115" name="矩形 114">
              <a:extLst>
                <a:ext uri="{FF2B5EF4-FFF2-40B4-BE49-F238E27FC236}">
                  <a16:creationId xmlns:a16="http://schemas.microsoft.com/office/drawing/2014/main" id="{00B83D25-B04D-4024-864E-2B8CF9F42C11}"/>
                </a:ext>
              </a:extLst>
            </p:cNvPr>
            <p:cNvSpPr/>
            <p:nvPr/>
          </p:nvSpPr>
          <p:spPr>
            <a:xfrm>
              <a:off x="933494" y="4420069"/>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22" name="直接连接符 121">
              <a:extLst>
                <a:ext uri="{FF2B5EF4-FFF2-40B4-BE49-F238E27FC236}">
                  <a16:creationId xmlns:a16="http://schemas.microsoft.com/office/drawing/2014/main" id="{2E250D5A-4AEF-40D4-A3D6-3044C7E19FB0}"/>
                </a:ext>
              </a:extLst>
            </p:cNvPr>
            <p:cNvCxnSpPr>
              <a:cxnSpLocks/>
            </p:cNvCxnSpPr>
            <p:nvPr/>
          </p:nvCxnSpPr>
          <p:spPr>
            <a:xfrm flipH="1">
              <a:off x="7559128"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a:extLst>
                <a:ext uri="{FF2B5EF4-FFF2-40B4-BE49-F238E27FC236}">
                  <a16:creationId xmlns:a16="http://schemas.microsoft.com/office/drawing/2014/main" id="{F8900695-578F-474A-A7EC-973379D79584}"/>
                </a:ext>
              </a:extLst>
            </p:cNvPr>
            <p:cNvCxnSpPr>
              <a:cxnSpLocks/>
            </p:cNvCxnSpPr>
            <p:nvPr/>
          </p:nvCxnSpPr>
          <p:spPr>
            <a:xfrm flipH="1">
              <a:off x="6553485"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8" name="文本框 127">
              <a:extLst>
                <a:ext uri="{FF2B5EF4-FFF2-40B4-BE49-F238E27FC236}">
                  <a16:creationId xmlns:a16="http://schemas.microsoft.com/office/drawing/2014/main" id="{FF3382B3-987E-44C0-887E-155DD72126AF}"/>
                </a:ext>
              </a:extLst>
            </p:cNvPr>
            <p:cNvSpPr txBox="1"/>
            <p:nvPr/>
          </p:nvSpPr>
          <p:spPr>
            <a:xfrm>
              <a:off x="784344" y="4625179"/>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03</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5" name="文本框 154">
              <a:extLst>
                <a:ext uri="{FF2B5EF4-FFF2-40B4-BE49-F238E27FC236}">
                  <a16:creationId xmlns:a16="http://schemas.microsoft.com/office/drawing/2014/main" id="{7A2003C3-6005-4028-B280-B471710E6300}"/>
                </a:ext>
              </a:extLst>
            </p:cNvPr>
            <p:cNvSpPr txBox="1"/>
            <p:nvPr/>
          </p:nvSpPr>
          <p:spPr>
            <a:xfrm>
              <a:off x="2365739" y="1722010"/>
              <a:ext cx="7806875"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800" b="1" dirty="0">
                  <a:solidFill>
                    <a:srgbClr val="FFFFFF"/>
                  </a:solidFill>
                  <a:latin typeface="Yeseva One" panose="00000500000000000000" pitchFamily="2" charset="0"/>
                </a:rPr>
                <a:t>Ý t</a:t>
              </a:r>
              <a:r>
                <a:rPr lang="vi-VN" altLang="zh-CN" sz="2800" b="1" dirty="0">
                  <a:solidFill>
                    <a:srgbClr val="FFFFFF"/>
                  </a:solidFill>
                  <a:latin typeface="Yeseva One" panose="00000500000000000000" pitchFamily="2" charset="0"/>
                </a:rPr>
                <a:t>ư</a:t>
              </a:r>
              <a:r>
                <a:rPr lang="en-US" altLang="zh-CN" sz="2800" b="1" dirty="0" err="1">
                  <a:solidFill>
                    <a:srgbClr val="FFFFFF"/>
                  </a:solidFill>
                  <a:latin typeface="Yeseva One" panose="00000500000000000000" pitchFamily="2" charset="0"/>
                </a:rPr>
                <a:t>ởng</a:t>
              </a:r>
              <a:r>
                <a:rPr lang="en-US" altLang="zh-CN" sz="2800" b="1" dirty="0">
                  <a:solidFill>
                    <a:srgbClr val="FFFFFF"/>
                  </a:solidFill>
                  <a:latin typeface="Yeseva One" panose="00000500000000000000" pitchFamily="2" charset="0"/>
                </a:rPr>
                <a:t> </a:t>
              </a:r>
              <a:r>
                <a:rPr lang="en-US" altLang="zh-CN" sz="2800" b="1" dirty="0" err="1">
                  <a:solidFill>
                    <a:srgbClr val="FFFFFF"/>
                  </a:solidFill>
                  <a:latin typeface="Yeseva One" panose="00000500000000000000" pitchFamily="2" charset="0"/>
                </a:rPr>
                <a:t>thuật</a:t>
              </a:r>
              <a:r>
                <a:rPr lang="en-US" altLang="zh-CN" sz="2800" b="1" dirty="0">
                  <a:solidFill>
                    <a:srgbClr val="FFFFFF"/>
                  </a:solidFill>
                  <a:latin typeface="Yeseva One" panose="00000500000000000000" pitchFamily="2" charset="0"/>
                </a:rPr>
                <a:t> </a:t>
              </a:r>
              <a:r>
                <a:rPr lang="en-US" altLang="zh-CN" sz="2800" b="1" dirty="0" err="1">
                  <a:solidFill>
                    <a:srgbClr val="FFFFFF"/>
                  </a:solidFill>
                  <a:latin typeface="Yeseva One" panose="00000500000000000000" pitchFamily="2" charset="0"/>
                </a:rPr>
                <a:t>toán</a:t>
              </a:r>
              <a:endParaRPr kumimoji="0" lang="zh-CN" altLang="en-US" sz="2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5" name="组合 4">
            <a:extLst>
              <a:ext uri="{FF2B5EF4-FFF2-40B4-BE49-F238E27FC236}">
                <a16:creationId xmlns:a16="http://schemas.microsoft.com/office/drawing/2014/main" id="{3F416DDB-4201-4366-B5AB-52F47119A1A5}"/>
              </a:ext>
            </a:extLst>
          </p:cNvPr>
          <p:cNvGrpSpPr/>
          <p:nvPr/>
        </p:nvGrpSpPr>
        <p:grpSpPr>
          <a:xfrm>
            <a:off x="7013485" y="1187728"/>
            <a:ext cx="4740674" cy="1895641"/>
            <a:chOff x="8767524" y="2243138"/>
            <a:chExt cx="4740674" cy="1895641"/>
          </a:xfrm>
        </p:grpSpPr>
        <p:cxnSp>
          <p:nvCxnSpPr>
            <p:cNvPr id="124" name="直接连接符 123">
              <a:extLst>
                <a:ext uri="{FF2B5EF4-FFF2-40B4-BE49-F238E27FC236}">
                  <a16:creationId xmlns:a16="http://schemas.microsoft.com/office/drawing/2014/main" id="{DDB44EA1-9A33-4D2F-A2EC-D939109E8F91}"/>
                </a:ext>
              </a:extLst>
            </p:cNvPr>
            <p:cNvCxnSpPr>
              <a:cxnSpLocks/>
            </p:cNvCxnSpPr>
            <p:nvPr/>
          </p:nvCxnSpPr>
          <p:spPr>
            <a:xfrm flipH="1">
              <a:off x="9832584"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a:extLst>
                <a:ext uri="{FF2B5EF4-FFF2-40B4-BE49-F238E27FC236}">
                  <a16:creationId xmlns:a16="http://schemas.microsoft.com/office/drawing/2014/main" id="{0A5C4E00-C749-4EA2-9408-9437EB18BC5B}"/>
                </a:ext>
              </a:extLst>
            </p:cNvPr>
            <p:cNvCxnSpPr>
              <a:cxnSpLocks/>
            </p:cNvCxnSpPr>
            <p:nvPr/>
          </p:nvCxnSpPr>
          <p:spPr>
            <a:xfrm flipH="1">
              <a:off x="8826941"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32" name="文本框 131">
              <a:extLst>
                <a:ext uri="{FF2B5EF4-FFF2-40B4-BE49-F238E27FC236}">
                  <a16:creationId xmlns:a16="http://schemas.microsoft.com/office/drawing/2014/main" id="{9E216A02-D9B3-4731-84D6-6FFD98180B76}"/>
                </a:ext>
              </a:extLst>
            </p:cNvPr>
            <p:cNvSpPr txBox="1"/>
            <p:nvPr/>
          </p:nvSpPr>
          <p:spPr>
            <a:xfrm>
              <a:off x="8767524" y="2786002"/>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04</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8" name="文本框 157">
              <a:extLst>
                <a:ext uri="{FF2B5EF4-FFF2-40B4-BE49-F238E27FC236}">
                  <a16:creationId xmlns:a16="http://schemas.microsoft.com/office/drawing/2014/main" id="{BEBD703F-CE33-468C-A14C-70A8999F6E77}"/>
                </a:ext>
              </a:extLst>
            </p:cNvPr>
            <p:cNvSpPr txBox="1"/>
            <p:nvPr/>
          </p:nvSpPr>
          <p:spPr>
            <a:xfrm>
              <a:off x="10273376" y="2952164"/>
              <a:ext cx="3234822"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800" b="1" dirty="0" err="1">
                  <a:solidFill>
                    <a:srgbClr val="FFFFFF"/>
                  </a:solidFill>
                  <a:latin typeface="Yeseva One" panose="00000500000000000000" pitchFamily="2" charset="0"/>
                </a:rPr>
                <a:t>Nhận</a:t>
              </a:r>
              <a:r>
                <a:rPr lang="en-US" altLang="zh-CN" sz="2400" dirty="0">
                  <a:solidFill>
                    <a:srgbClr val="FFFFFF"/>
                  </a:solidFill>
                  <a:latin typeface="Yeseva One" panose="00000500000000000000" pitchFamily="2" charset="0"/>
                </a:rPr>
                <a:t> </a:t>
              </a:r>
              <a:r>
                <a:rPr lang="en-US" altLang="zh-CN" sz="2800" b="1" dirty="0" err="1">
                  <a:solidFill>
                    <a:srgbClr val="FFFFFF"/>
                  </a:solidFill>
                  <a:latin typeface="Yeseva One" panose="00000500000000000000" pitchFamily="2" charset="0"/>
                </a:rPr>
                <a:t>xét</a:t>
              </a:r>
              <a:r>
                <a:rPr lang="en-US" altLang="zh-CN" sz="2800" b="1" dirty="0">
                  <a:solidFill>
                    <a:srgbClr val="FFFFFF"/>
                  </a:solidFill>
                  <a:latin typeface="Yeseva One" panose="00000500000000000000" pitchFamily="2" charset="0"/>
                </a:rPr>
                <a:t> </a:t>
              </a:r>
              <a:r>
                <a:rPr lang="en-US" altLang="zh-CN" sz="2800" b="1" dirty="0" err="1">
                  <a:solidFill>
                    <a:srgbClr val="FFFFFF"/>
                  </a:solidFill>
                  <a:latin typeface="Yeseva One" panose="00000500000000000000" pitchFamily="2" charset="0"/>
                </a:rPr>
                <a:t>thuật</a:t>
              </a:r>
              <a:r>
                <a:rPr lang="en-US" altLang="zh-CN" sz="2800" b="1" dirty="0">
                  <a:solidFill>
                    <a:srgbClr val="FFFFFF"/>
                  </a:solidFill>
                  <a:latin typeface="Yeseva One" panose="00000500000000000000" pitchFamily="2" charset="0"/>
                </a:rPr>
                <a:t> </a:t>
              </a:r>
              <a:r>
                <a:rPr lang="en-US" altLang="zh-CN" sz="2800" b="1" dirty="0" err="1">
                  <a:solidFill>
                    <a:srgbClr val="FFFFFF"/>
                  </a:solidFill>
                  <a:latin typeface="Yeseva One" panose="00000500000000000000" pitchFamily="2" charset="0"/>
                </a:rPr>
                <a:t>toán</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sp>
        <p:nvSpPr>
          <p:cNvPr id="42" name="矩形 113">
            <a:extLst>
              <a:ext uri="{FF2B5EF4-FFF2-40B4-BE49-F238E27FC236}">
                <a16:creationId xmlns:a16="http://schemas.microsoft.com/office/drawing/2014/main" id="{65E8E32F-2CCB-4831-90A9-8CAD99B8A55A}"/>
              </a:ext>
            </a:extLst>
          </p:cNvPr>
          <p:cNvSpPr/>
          <p:nvPr/>
        </p:nvSpPr>
        <p:spPr>
          <a:xfrm>
            <a:off x="7154572" y="1522106"/>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3" name="文本框 144">
            <a:extLst>
              <a:ext uri="{FF2B5EF4-FFF2-40B4-BE49-F238E27FC236}">
                <a16:creationId xmlns:a16="http://schemas.microsoft.com/office/drawing/2014/main" id="{DDF003A5-9E2D-4FC8-A120-4177FDC5DFCA}"/>
              </a:ext>
            </a:extLst>
          </p:cNvPr>
          <p:cNvSpPr txBox="1"/>
          <p:nvPr/>
        </p:nvSpPr>
        <p:spPr>
          <a:xfrm>
            <a:off x="3029133" y="3381596"/>
            <a:ext cx="5060837" cy="58477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err="1">
                <a:ln>
                  <a:noFill/>
                </a:ln>
                <a:solidFill>
                  <a:srgbClr val="FFFFFF"/>
                </a:solidFill>
                <a:effectLst/>
                <a:uLnTx/>
                <a:uFillTx/>
                <a:latin typeface="Yeseva One" panose="00000500000000000000" pitchFamily="2" charset="0"/>
              </a:rPr>
              <a:t>Lý</a:t>
            </a:r>
            <a:r>
              <a:rPr kumimoji="0" lang="en-US" altLang="zh-CN" sz="32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800" b="1" i="0" u="none" strike="noStrike" kern="1200" cap="none" spc="0" normalizeH="0" baseline="0" noProof="0" dirty="0" err="1">
                <a:ln>
                  <a:noFill/>
                </a:ln>
                <a:solidFill>
                  <a:srgbClr val="FFFFFF"/>
                </a:solidFill>
                <a:effectLst/>
                <a:uLnTx/>
                <a:uFillTx/>
                <a:latin typeface="Yeseva One" panose="00000500000000000000" pitchFamily="2" charset="0"/>
              </a:rPr>
              <a:t>thuyết</a:t>
            </a:r>
            <a:r>
              <a:rPr kumimoji="0" lang="en-US" altLang="zh-CN" sz="32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3200" b="1" i="0" u="none" strike="noStrike" kern="1200" cap="none" spc="0" normalizeH="0" baseline="0" noProof="0" dirty="0" err="1">
                <a:ln>
                  <a:noFill/>
                </a:ln>
                <a:solidFill>
                  <a:srgbClr val="FFFFFF"/>
                </a:solidFill>
                <a:effectLst/>
                <a:uLnTx/>
                <a:uFillTx/>
                <a:latin typeface="Yeseva One" panose="00000500000000000000" pitchFamily="2" charset="0"/>
              </a:rPr>
              <a:t>thuật</a:t>
            </a:r>
            <a:r>
              <a:rPr kumimoji="0" lang="en-US" altLang="zh-CN" sz="32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3200" b="1" i="0" u="none" strike="noStrike" kern="1200" cap="none" spc="0" normalizeH="0" baseline="0" noProof="0" dirty="0" err="1">
                <a:ln>
                  <a:noFill/>
                </a:ln>
                <a:solidFill>
                  <a:srgbClr val="FFFFFF"/>
                </a:solidFill>
                <a:effectLst/>
                <a:uLnTx/>
                <a:uFillTx/>
                <a:latin typeface="Yeseva One" panose="00000500000000000000" pitchFamily="2" charset="0"/>
              </a:rPr>
              <a:t>toán</a:t>
            </a:r>
            <a:endParaRPr kumimoji="0" lang="zh-CN" altLang="en-US" sz="3200" b="1" i="0" u="none" strike="noStrike" kern="1200" cap="none" spc="0" normalizeH="0" baseline="0" noProof="0" dirty="0">
              <a:ln>
                <a:noFill/>
              </a:ln>
              <a:solidFill>
                <a:srgbClr val="FFFFFF"/>
              </a:solidFill>
              <a:effectLst/>
              <a:uLnTx/>
              <a:uFillTx/>
              <a:latin typeface="Yeseva One" panose="00000500000000000000" pitchFamily="2" charset="0"/>
            </a:endParaRPr>
          </a:p>
        </p:txBody>
      </p:sp>
    </p:spTree>
    <p:extLst>
      <p:ext uri="{BB962C8B-B14F-4D97-AF65-F5344CB8AC3E}">
        <p14:creationId xmlns:p14="http://schemas.microsoft.com/office/powerpoint/2010/main" val="32299217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723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9654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cxnSp>
        <p:nvCxnSpPr>
          <p:cNvPr id="14" name="直接连接符 13">
            <a:extLst>
              <a:ext uri="{FF2B5EF4-FFF2-40B4-BE49-F238E27FC236}">
                <a16:creationId xmlns:a16="http://schemas.microsoft.com/office/drawing/2014/main" id="{20D98372-8A46-49C1-8C6C-003CE7AB41FE}"/>
              </a:ext>
            </a:extLst>
          </p:cNvPr>
          <p:cNvCxnSpPr>
            <a:cxnSpLocks/>
          </p:cNvCxnSpPr>
          <p:nvPr/>
        </p:nvCxnSpPr>
        <p:spPr>
          <a:xfrm>
            <a:off x="6096000" y="4700077"/>
            <a:ext cx="0" cy="61892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6" name="箭头: V 形 15">
            <a:extLst>
              <a:ext uri="{FF2B5EF4-FFF2-40B4-BE49-F238E27FC236}">
                <a16:creationId xmlns:a16="http://schemas.microsoft.com/office/drawing/2014/main" id="{DE1929C9-037E-4E9B-AEB2-F0B49FACDAD7}"/>
              </a:ext>
            </a:extLst>
          </p:cNvPr>
          <p:cNvSpPr/>
          <p:nvPr/>
        </p:nvSpPr>
        <p:spPr>
          <a:xfrm rot="5400000">
            <a:off x="6013450" y="5348846"/>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17" name="箭头: V 形 116">
            <a:extLst>
              <a:ext uri="{FF2B5EF4-FFF2-40B4-BE49-F238E27FC236}">
                <a16:creationId xmlns:a16="http://schemas.microsoft.com/office/drawing/2014/main" id="{4997F43D-67F5-4CA3-9319-BAC1899CC6DB}"/>
              </a:ext>
            </a:extLst>
          </p:cNvPr>
          <p:cNvSpPr/>
          <p:nvPr/>
        </p:nvSpPr>
        <p:spPr>
          <a:xfrm rot="5400000">
            <a:off x="6013450" y="5476623"/>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29" name="文本框 113">
            <a:extLst>
              <a:ext uri="{FF2B5EF4-FFF2-40B4-BE49-F238E27FC236}">
                <a16:creationId xmlns:a16="http://schemas.microsoft.com/office/drawing/2014/main" id="{ACCB1078-8B6B-4DF2-988B-3BDFFABA0664}"/>
              </a:ext>
            </a:extLst>
          </p:cNvPr>
          <p:cNvSpPr txBox="1"/>
          <p:nvPr/>
        </p:nvSpPr>
        <p:spPr>
          <a:xfrm>
            <a:off x="4516064" y="3857127"/>
            <a:ext cx="3370075" cy="400110"/>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noProof="0" dirty="0" err="1">
                <a:solidFill>
                  <a:srgbClr val="FFFFFF"/>
                </a:solidFill>
                <a:latin typeface="Yeseva One" panose="00000500000000000000" pitchFamily="2" charset="0"/>
              </a:rPr>
              <a:t>Thuyết</a:t>
            </a:r>
            <a:r>
              <a:rPr lang="en-US" altLang="zh-CN" sz="2000" noProof="0" dirty="0">
                <a:solidFill>
                  <a:srgbClr val="FFFFFF"/>
                </a:solidFill>
                <a:latin typeface="Yeseva One" panose="00000500000000000000" pitchFamily="2" charset="0"/>
              </a:rPr>
              <a:t> </a:t>
            </a:r>
            <a:r>
              <a:rPr lang="en-US" altLang="zh-CN" sz="2000" noProof="0" dirty="0" err="1">
                <a:solidFill>
                  <a:srgbClr val="FFFFFF"/>
                </a:solidFill>
                <a:latin typeface="Yeseva One" panose="00000500000000000000" pitchFamily="2" charset="0"/>
              </a:rPr>
              <a:t>trình</a:t>
            </a:r>
            <a:r>
              <a:rPr lang="en-US" altLang="zh-CN" sz="2000" dirty="0">
                <a:solidFill>
                  <a:srgbClr val="FFFFFF"/>
                </a:solidFill>
                <a:latin typeface="Yeseva One" panose="00000500000000000000" pitchFamily="2" charset="0"/>
              </a:rPr>
              <a:t>: </a:t>
            </a:r>
            <a:endParaRPr kumimoji="0" lang="zh-CN" altLang="en-US" sz="20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38" name="文本框 154">
            <a:extLst>
              <a:ext uri="{FF2B5EF4-FFF2-40B4-BE49-F238E27FC236}">
                <a16:creationId xmlns:a16="http://schemas.microsoft.com/office/drawing/2014/main" id="{99C60D95-E1ED-4AE6-808C-7D5A5B553050}"/>
              </a:ext>
            </a:extLst>
          </p:cNvPr>
          <p:cNvSpPr txBox="1"/>
          <p:nvPr/>
        </p:nvSpPr>
        <p:spPr>
          <a:xfrm>
            <a:off x="3745977" y="2815090"/>
            <a:ext cx="5223946" cy="830997"/>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4800" b="1" dirty="0">
                <a:solidFill>
                  <a:srgbClr val="FFFFFF"/>
                </a:solidFill>
                <a:latin typeface="Yeseva One" panose="00000500000000000000" pitchFamily="2" charset="0"/>
              </a:rPr>
              <a:t>Ý t</a:t>
            </a:r>
            <a:r>
              <a:rPr lang="vi-VN" altLang="zh-CN" sz="4800" b="1" dirty="0">
                <a:solidFill>
                  <a:srgbClr val="FFFFFF"/>
                </a:solidFill>
                <a:latin typeface="Yeseva One" panose="00000500000000000000" pitchFamily="2" charset="0"/>
              </a:rPr>
              <a:t>ư</a:t>
            </a:r>
            <a:r>
              <a:rPr lang="en-US" altLang="zh-CN" sz="4800" b="1" dirty="0" err="1">
                <a:solidFill>
                  <a:srgbClr val="FFFFFF"/>
                </a:solidFill>
                <a:latin typeface="Yeseva One" panose="00000500000000000000" pitchFamily="2" charset="0"/>
              </a:rPr>
              <a:t>ởng</a:t>
            </a:r>
            <a:r>
              <a:rPr lang="en-US" altLang="zh-CN" sz="4800" b="1" dirty="0">
                <a:solidFill>
                  <a:srgbClr val="FFFFFF"/>
                </a:solidFill>
                <a:latin typeface="Yeseva One" panose="00000500000000000000" pitchFamily="2" charset="0"/>
              </a:rPr>
              <a:t> </a:t>
            </a:r>
            <a:r>
              <a:rPr lang="en-US" altLang="zh-CN" sz="4800" b="1" dirty="0" err="1">
                <a:solidFill>
                  <a:srgbClr val="FFFFFF"/>
                </a:solidFill>
                <a:latin typeface="Yeseva One" panose="00000500000000000000" pitchFamily="2" charset="0"/>
              </a:rPr>
              <a:t>thuật</a:t>
            </a:r>
            <a:r>
              <a:rPr lang="en-US" altLang="zh-CN" sz="4800" b="1" dirty="0">
                <a:solidFill>
                  <a:srgbClr val="FFFFFF"/>
                </a:solidFill>
                <a:latin typeface="Yeseva One" panose="00000500000000000000" pitchFamily="2" charset="0"/>
              </a:rPr>
              <a:t> </a:t>
            </a:r>
            <a:r>
              <a:rPr lang="en-US" altLang="zh-CN" sz="4800" b="1" dirty="0" err="1">
                <a:solidFill>
                  <a:srgbClr val="FFFFFF"/>
                </a:solidFill>
                <a:latin typeface="Yeseva One" panose="00000500000000000000" pitchFamily="2" charset="0"/>
              </a:rPr>
              <a:t>toán</a:t>
            </a:r>
            <a:endParaRPr kumimoji="0" lang="zh-CN" altLang="en-US" sz="48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39" name="矩形 147">
            <a:extLst>
              <a:ext uri="{FF2B5EF4-FFF2-40B4-BE49-F238E27FC236}">
                <a16:creationId xmlns:a16="http://schemas.microsoft.com/office/drawing/2014/main" id="{29754113-6B1C-4560-9E07-9ABEEEC4BAE8}"/>
              </a:ext>
            </a:extLst>
          </p:cNvPr>
          <p:cNvSpPr/>
          <p:nvPr/>
        </p:nvSpPr>
        <p:spPr>
          <a:xfrm>
            <a:off x="3162290" y="1718236"/>
            <a:ext cx="6077625" cy="3060242"/>
          </a:xfrm>
          <a:prstGeom prst="rect">
            <a:avLst/>
          </a:pr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0" name="文本框 125">
            <a:extLst>
              <a:ext uri="{FF2B5EF4-FFF2-40B4-BE49-F238E27FC236}">
                <a16:creationId xmlns:a16="http://schemas.microsoft.com/office/drawing/2014/main" id="{D2D41289-42A5-4237-AF23-D4693B860890}"/>
              </a:ext>
            </a:extLst>
          </p:cNvPr>
          <p:cNvSpPr txBox="1"/>
          <p:nvPr/>
        </p:nvSpPr>
        <p:spPr>
          <a:xfrm>
            <a:off x="5645511" y="1759999"/>
            <a:ext cx="1148628" cy="120032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7200" b="1" i="1" dirty="0">
                <a:solidFill>
                  <a:srgbClr val="FFFFFF"/>
                </a:solidFill>
                <a:latin typeface="Yeseva One" panose="00000500000000000000" pitchFamily="2" charset="0"/>
              </a:rPr>
              <a:t>01</a:t>
            </a:r>
            <a:endParaRPr kumimoji="0" lang="zh-CN" altLang="en-US" sz="7200" b="1" i="1" u="none" strike="noStrike" kern="1200" cap="none" spc="0" normalizeH="0" baseline="0" noProof="0" dirty="0">
              <a:ln>
                <a:noFill/>
              </a:ln>
              <a:solidFill>
                <a:srgbClr val="FFFFFF"/>
              </a:solidFill>
              <a:effectLst/>
              <a:uLnTx/>
              <a:uFillTx/>
              <a:latin typeface="Yeseva One" panose="00000500000000000000" pitchFamily="2" charset="0"/>
            </a:endParaRPr>
          </a:p>
        </p:txBody>
      </p:sp>
    </p:spTree>
    <p:extLst>
      <p:ext uri="{BB962C8B-B14F-4D97-AF65-F5344CB8AC3E}">
        <p14:creationId xmlns:p14="http://schemas.microsoft.com/office/powerpoint/2010/main" val="11697317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1+#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1+#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1+#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1+#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组合 13">
            <a:extLst>
              <a:ext uri="{FF2B5EF4-FFF2-40B4-BE49-F238E27FC236}">
                <a16:creationId xmlns:a16="http://schemas.microsoft.com/office/drawing/2014/main" id="{8A03658F-BC69-486F-9F3E-BA0CB4D78947}"/>
              </a:ext>
            </a:extLst>
          </p:cNvPr>
          <p:cNvGrpSpPr/>
          <p:nvPr/>
        </p:nvGrpSpPr>
        <p:grpSpPr>
          <a:xfrm>
            <a:off x="0" y="330395"/>
            <a:ext cx="5564221" cy="1055710"/>
            <a:chOff x="0" y="330395"/>
            <a:chExt cx="5564221" cy="1055710"/>
          </a:xfrm>
        </p:grpSpPr>
        <p:grpSp>
          <p:nvGrpSpPr>
            <p:cNvPr id="143" name="组合 1">
              <a:extLst>
                <a:ext uri="{FF2B5EF4-FFF2-40B4-BE49-F238E27FC236}">
                  <a16:creationId xmlns:a16="http://schemas.microsoft.com/office/drawing/2014/main" id="{0F09F739-7F5C-4642-AB54-676D8BB44FD2}"/>
                </a:ext>
              </a:extLst>
            </p:cNvPr>
            <p:cNvGrpSpPr/>
            <p:nvPr/>
          </p:nvGrpSpPr>
          <p:grpSpPr>
            <a:xfrm>
              <a:off x="0" y="330395"/>
              <a:ext cx="952409" cy="1055710"/>
              <a:chOff x="-1" y="1447994"/>
              <a:chExt cx="2805034" cy="3109278"/>
            </a:xfrm>
          </p:grpSpPr>
          <p:sp>
            <p:nvSpPr>
              <p:cNvPr id="156" name="等腰三角形 2">
                <a:extLst>
                  <a:ext uri="{FF2B5EF4-FFF2-40B4-BE49-F238E27FC236}">
                    <a16:creationId xmlns:a16="http://schemas.microsoft.com/office/drawing/2014/main" id="{2D5D958D-983D-4714-A803-C3453DE8622C}"/>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7" name="等腰三角形 3">
                <a:extLst>
                  <a:ext uri="{FF2B5EF4-FFF2-40B4-BE49-F238E27FC236}">
                    <a16:creationId xmlns:a16="http://schemas.microsoft.com/office/drawing/2014/main" id="{FEE20349-EE6B-4EF1-88BB-7889D8C7EE88}"/>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8" name="等腰三角形 4">
                <a:extLst>
                  <a:ext uri="{FF2B5EF4-FFF2-40B4-BE49-F238E27FC236}">
                    <a16:creationId xmlns:a16="http://schemas.microsoft.com/office/drawing/2014/main" id="{E15A6BDD-A471-40AF-9600-64F8DE679031}"/>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9" name="等腰三角形 5">
                <a:extLst>
                  <a:ext uri="{FF2B5EF4-FFF2-40B4-BE49-F238E27FC236}">
                    <a16:creationId xmlns:a16="http://schemas.microsoft.com/office/drawing/2014/main" id="{F7B455AD-F6D8-4F56-982E-BA01C01DA6B4}"/>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0" name="等腰三角形 7">
                <a:extLst>
                  <a:ext uri="{FF2B5EF4-FFF2-40B4-BE49-F238E27FC236}">
                    <a16:creationId xmlns:a16="http://schemas.microsoft.com/office/drawing/2014/main" id="{AE001245-4E7A-4393-91DA-C903E5B2493D}"/>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1" name="等腰三角形 8">
                <a:extLst>
                  <a:ext uri="{FF2B5EF4-FFF2-40B4-BE49-F238E27FC236}">
                    <a16:creationId xmlns:a16="http://schemas.microsoft.com/office/drawing/2014/main" id="{43A582B3-F89C-4FDB-BDC7-E5A422691434}"/>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2" name="等腰三角形 9">
                <a:extLst>
                  <a:ext uri="{FF2B5EF4-FFF2-40B4-BE49-F238E27FC236}">
                    <a16:creationId xmlns:a16="http://schemas.microsoft.com/office/drawing/2014/main" id="{2A9335AC-6E15-4779-A8A4-D86AA1E2C5DD}"/>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144" name="文本框 31">
              <a:extLst>
                <a:ext uri="{FF2B5EF4-FFF2-40B4-BE49-F238E27FC236}">
                  <a16:creationId xmlns:a16="http://schemas.microsoft.com/office/drawing/2014/main" id="{056C5CB8-50C5-4A50-A48F-16203DB43713}"/>
                </a:ext>
              </a:extLst>
            </p:cNvPr>
            <p:cNvSpPr txBox="1"/>
            <p:nvPr/>
          </p:nvSpPr>
          <p:spPr>
            <a:xfrm>
              <a:off x="1216192" y="605359"/>
              <a:ext cx="434802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Lý</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thuyết</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phân</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cụm</a:t>
              </a:r>
              <a:endParaRPr kumimoji="0" lang="zh-CN" altLang="en-US"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145" name="组合 33">
              <a:extLst>
                <a:ext uri="{FF2B5EF4-FFF2-40B4-BE49-F238E27FC236}">
                  <a16:creationId xmlns:a16="http://schemas.microsoft.com/office/drawing/2014/main" id="{CB9760C5-1840-45A4-A9CB-607CC7AD8DDB}"/>
                </a:ext>
              </a:extLst>
            </p:cNvPr>
            <p:cNvGrpSpPr/>
            <p:nvPr/>
          </p:nvGrpSpPr>
          <p:grpSpPr>
            <a:xfrm>
              <a:off x="3416530" y="575300"/>
              <a:ext cx="168045" cy="168045"/>
              <a:chOff x="3300742" y="531547"/>
              <a:chExt cx="878349" cy="878349"/>
            </a:xfrm>
          </p:grpSpPr>
          <p:sp>
            <p:nvSpPr>
              <p:cNvPr id="153" name="椭圆 34">
                <a:extLst>
                  <a:ext uri="{FF2B5EF4-FFF2-40B4-BE49-F238E27FC236}">
                    <a16:creationId xmlns:a16="http://schemas.microsoft.com/office/drawing/2014/main" id="{66D03D44-8481-43FB-A313-CC5621B542E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4" name="椭圆 35">
                <a:extLst>
                  <a:ext uri="{FF2B5EF4-FFF2-40B4-BE49-F238E27FC236}">
                    <a16:creationId xmlns:a16="http://schemas.microsoft.com/office/drawing/2014/main" id="{5079744B-7BA3-46F4-A969-B3FFF90C1AEA}"/>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5" name="椭圆 36">
                <a:extLst>
                  <a:ext uri="{FF2B5EF4-FFF2-40B4-BE49-F238E27FC236}">
                    <a16:creationId xmlns:a16="http://schemas.microsoft.com/office/drawing/2014/main" id="{9C94460C-CE0A-412C-855A-B89F902EDF9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146" name="组合 37">
              <a:extLst>
                <a:ext uri="{FF2B5EF4-FFF2-40B4-BE49-F238E27FC236}">
                  <a16:creationId xmlns:a16="http://schemas.microsoft.com/office/drawing/2014/main" id="{FE1A8D80-40DC-487B-B8EB-8CAC01A10778}"/>
                </a:ext>
              </a:extLst>
            </p:cNvPr>
            <p:cNvGrpSpPr/>
            <p:nvPr/>
          </p:nvGrpSpPr>
          <p:grpSpPr>
            <a:xfrm>
              <a:off x="2079855" y="791024"/>
              <a:ext cx="168045" cy="168045"/>
              <a:chOff x="3300742" y="531547"/>
              <a:chExt cx="878349" cy="878349"/>
            </a:xfrm>
          </p:grpSpPr>
          <p:sp>
            <p:nvSpPr>
              <p:cNvPr id="150" name="椭圆 38">
                <a:extLst>
                  <a:ext uri="{FF2B5EF4-FFF2-40B4-BE49-F238E27FC236}">
                    <a16:creationId xmlns:a16="http://schemas.microsoft.com/office/drawing/2014/main" id="{4FF04D81-E069-428B-B14C-1D9AF92BCBB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1" name="椭圆 39">
                <a:extLst>
                  <a:ext uri="{FF2B5EF4-FFF2-40B4-BE49-F238E27FC236}">
                    <a16:creationId xmlns:a16="http://schemas.microsoft.com/office/drawing/2014/main" id="{CEBDF03B-91FA-49D0-9F9E-72B37DAB79BF}"/>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2" name="椭圆 40">
                <a:extLst>
                  <a:ext uri="{FF2B5EF4-FFF2-40B4-BE49-F238E27FC236}">
                    <a16:creationId xmlns:a16="http://schemas.microsoft.com/office/drawing/2014/main" id="{749F9EB8-0424-475C-8DA9-C8521A3DBB8E}"/>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147" name="直接连接符 41">
              <a:extLst>
                <a:ext uri="{FF2B5EF4-FFF2-40B4-BE49-F238E27FC236}">
                  <a16:creationId xmlns:a16="http://schemas.microsoft.com/office/drawing/2014/main" id="{BE722E34-2AD5-4C8C-B6D9-E1383B1A7B67}"/>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42">
              <a:extLst>
                <a:ext uri="{FF2B5EF4-FFF2-40B4-BE49-F238E27FC236}">
                  <a16:creationId xmlns:a16="http://schemas.microsoft.com/office/drawing/2014/main" id="{23DA0B6C-3900-4042-A70E-64C220492A6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44">
              <a:extLst>
                <a:ext uri="{FF2B5EF4-FFF2-40B4-BE49-F238E27FC236}">
                  <a16:creationId xmlns:a16="http://schemas.microsoft.com/office/drawing/2014/main" id="{07B5E736-C6B0-4A57-87C9-BD5D64393D12}"/>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Group 162">
            <a:extLst>
              <a:ext uri="{FF2B5EF4-FFF2-40B4-BE49-F238E27FC236}">
                <a16:creationId xmlns:a16="http://schemas.microsoft.com/office/drawing/2014/main" id="{7D137699-E31F-45E6-8D72-0F897577B25E}"/>
              </a:ext>
            </a:extLst>
          </p:cNvPr>
          <p:cNvGrpSpPr/>
          <p:nvPr/>
        </p:nvGrpSpPr>
        <p:grpSpPr>
          <a:xfrm>
            <a:off x="952409" y="1571771"/>
            <a:ext cx="9337028" cy="923330"/>
            <a:chOff x="1024466" y="961589"/>
            <a:chExt cx="6318991" cy="923330"/>
          </a:xfrm>
        </p:grpSpPr>
        <p:grpSp>
          <p:nvGrpSpPr>
            <p:cNvPr id="164" name="Google Shape;434;p51">
              <a:extLst>
                <a:ext uri="{FF2B5EF4-FFF2-40B4-BE49-F238E27FC236}">
                  <a16:creationId xmlns:a16="http://schemas.microsoft.com/office/drawing/2014/main" id="{B4C4E77A-8265-4B6A-B5E7-918F1A482A86}"/>
                </a:ext>
              </a:extLst>
            </p:cNvPr>
            <p:cNvGrpSpPr/>
            <p:nvPr/>
          </p:nvGrpSpPr>
          <p:grpSpPr>
            <a:xfrm rot="-5400000">
              <a:off x="734108" y="1265458"/>
              <a:ext cx="649715" cy="69000"/>
              <a:chOff x="684763" y="3506750"/>
              <a:chExt cx="3536825" cy="69000"/>
            </a:xfrm>
          </p:grpSpPr>
          <p:sp>
            <p:nvSpPr>
              <p:cNvPr id="166" name="Google Shape;435;p51">
                <a:extLst>
                  <a:ext uri="{FF2B5EF4-FFF2-40B4-BE49-F238E27FC236}">
                    <a16:creationId xmlns:a16="http://schemas.microsoft.com/office/drawing/2014/main" id="{1D34141E-21A8-4CD6-B050-0B6E6C4D9531}"/>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436;p51">
                <a:extLst>
                  <a:ext uri="{FF2B5EF4-FFF2-40B4-BE49-F238E27FC236}">
                    <a16:creationId xmlns:a16="http://schemas.microsoft.com/office/drawing/2014/main" id="{EC341D58-F94A-4B01-9609-E6A53DD4885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437;p51">
                <a:extLst>
                  <a:ext uri="{FF2B5EF4-FFF2-40B4-BE49-F238E27FC236}">
                    <a16:creationId xmlns:a16="http://schemas.microsoft.com/office/drawing/2014/main" id="{702AB3BF-5E6A-45F9-98AA-CDDF6BBDE965}"/>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438;p51">
                <a:extLst>
                  <a:ext uri="{FF2B5EF4-FFF2-40B4-BE49-F238E27FC236}">
                    <a16:creationId xmlns:a16="http://schemas.microsoft.com/office/drawing/2014/main" id="{88608004-F51E-4BF0-ADA2-CFB8B28F4B6E}"/>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65" name="TextBox 164">
              <a:extLst>
                <a:ext uri="{FF2B5EF4-FFF2-40B4-BE49-F238E27FC236}">
                  <a16:creationId xmlns:a16="http://schemas.microsoft.com/office/drawing/2014/main" id="{4D619360-215F-41EA-A485-CC1D9CF24512}"/>
                </a:ext>
              </a:extLst>
            </p:cNvPr>
            <p:cNvSpPr txBox="1"/>
            <p:nvPr/>
          </p:nvSpPr>
          <p:spPr>
            <a:xfrm>
              <a:off x="1353187" y="961589"/>
              <a:ext cx="5990270" cy="923330"/>
            </a:xfrm>
            <a:prstGeom prst="rect">
              <a:avLst/>
            </a:prstGeom>
          </p:spPr>
          <p:txBody>
            <a:bodyPr wrap="square" rtlCol="0">
              <a:spAutoFit/>
            </a:bodyPr>
            <a:lstStyle/>
            <a:p>
              <a:r>
                <a:rPr lang="en-US" b="1" dirty="0">
                  <a:solidFill>
                    <a:schemeClr val="bg1"/>
                  </a:solidFill>
                </a:rPr>
                <a:t>P</a:t>
              </a:r>
              <a:r>
                <a:rPr lang="vi-VN" b="1" dirty="0">
                  <a:solidFill>
                    <a:schemeClr val="bg1"/>
                  </a:solidFill>
                </a:rPr>
                <a:t>hân cụm</a:t>
              </a:r>
              <a:r>
                <a:rPr lang="vi-VN" dirty="0">
                  <a:solidFill>
                    <a:schemeClr val="bg1"/>
                  </a:solidFill>
                </a:rPr>
                <a:t> là quá trình phân vùng một tập hợp các đối tượng dữ liệu thành các tập hợp con. Trong đó mỗi tập hợp con là một cụm, sao cho các đối tượng trong một cụm giống nhau nhưng không giống với các đối tượng trong các cụm khác.</a:t>
              </a:r>
              <a:endParaRPr lang="en-US" b="1" dirty="0">
                <a:solidFill>
                  <a:schemeClr val="bg1"/>
                </a:solidFill>
                <a:latin typeface="Yeseva One" panose="00000500000000000000"/>
                <a:cs typeface="Times New Roman" panose="02020603050405020304" pitchFamily="18" charset="0"/>
              </a:endParaRPr>
            </a:p>
          </p:txBody>
        </p:sp>
      </p:grpSp>
      <p:graphicFrame>
        <p:nvGraphicFramePr>
          <p:cNvPr id="3" name="Table 2">
            <a:extLst>
              <a:ext uri="{FF2B5EF4-FFF2-40B4-BE49-F238E27FC236}">
                <a16:creationId xmlns:a16="http://schemas.microsoft.com/office/drawing/2014/main" id="{235007A3-25CB-4156-BA30-C39027DC8DA3}"/>
              </a:ext>
            </a:extLst>
          </p:cNvPr>
          <p:cNvGraphicFramePr>
            <a:graphicFrameLocks noGrp="1"/>
          </p:cNvGraphicFramePr>
          <p:nvPr>
            <p:extLst>
              <p:ext uri="{D42A27DB-BD31-4B8C-83A1-F6EECF244321}">
                <p14:modId xmlns:p14="http://schemas.microsoft.com/office/powerpoint/2010/main" val="534149004"/>
              </p:ext>
            </p:extLst>
          </p:nvPr>
        </p:nvGraphicFramePr>
        <p:xfrm>
          <a:off x="812800" y="2663884"/>
          <a:ext cx="10788073" cy="3618815"/>
        </p:xfrm>
        <a:graphic>
          <a:graphicData uri="http://schemas.openxmlformats.org/drawingml/2006/table">
            <a:tbl>
              <a:tblPr firstRow="1" bandRow="1">
                <a:tableStyleId>{93296810-A885-4BE3-A3E7-6D5BEEA58F35}</a:tableStyleId>
              </a:tblPr>
              <a:tblGrid>
                <a:gridCol w="3040437">
                  <a:extLst>
                    <a:ext uri="{9D8B030D-6E8A-4147-A177-3AD203B41FA5}">
                      <a16:colId xmlns:a16="http://schemas.microsoft.com/office/drawing/2014/main" val="1186427005"/>
                    </a:ext>
                  </a:extLst>
                </a:gridCol>
                <a:gridCol w="7747636">
                  <a:extLst>
                    <a:ext uri="{9D8B030D-6E8A-4147-A177-3AD203B41FA5}">
                      <a16:colId xmlns:a16="http://schemas.microsoft.com/office/drawing/2014/main" val="2538600383"/>
                    </a:ext>
                  </a:extLst>
                </a:gridCol>
              </a:tblGrid>
              <a:tr h="683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bg1"/>
                          </a:solidFill>
                        </a:rPr>
                        <a:t>Phương</a:t>
                      </a:r>
                      <a:r>
                        <a:rPr lang="en-US" dirty="0">
                          <a:solidFill>
                            <a:schemeClr val="bg1"/>
                          </a:solidFill>
                        </a:rPr>
                        <a:t> </a:t>
                      </a:r>
                      <a:r>
                        <a:rPr lang="en-US" dirty="0" err="1">
                          <a:solidFill>
                            <a:schemeClr val="bg1"/>
                          </a:solidFill>
                        </a:rPr>
                        <a:t>pháp</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vùng</a:t>
                      </a:r>
                      <a:endParaRPr lang="en-US" dirty="0">
                        <a:solidFill>
                          <a:schemeClr val="bg1"/>
                        </a:solidFill>
                      </a:endParaRPr>
                    </a:p>
                  </a:txBody>
                  <a:tcPr>
                    <a:solidFill>
                      <a:schemeClr val="accent6">
                        <a:lumMod val="50000"/>
                      </a:schemeClr>
                    </a:solidFill>
                  </a:tcPr>
                </a:tc>
                <a:tc>
                  <a:txBody>
                    <a:bodyPr/>
                    <a:lstStyle/>
                    <a:p>
                      <a:pPr marL="285750" indent="-285750">
                        <a:buFont typeface="Arial" panose="020B0604020202020204" pitchFamily="34" charset="0"/>
                        <a:buChar char="•"/>
                      </a:pPr>
                      <a:r>
                        <a:rPr lang="en-US" sz="1400" dirty="0" err="1">
                          <a:solidFill>
                            <a:schemeClr val="bg1"/>
                          </a:solidFill>
                        </a:rPr>
                        <a:t>Tìm</a:t>
                      </a:r>
                      <a:r>
                        <a:rPr lang="en-US" sz="1400" dirty="0">
                          <a:solidFill>
                            <a:schemeClr val="bg1"/>
                          </a:solidFill>
                        </a:rPr>
                        <a:t> </a:t>
                      </a:r>
                      <a:r>
                        <a:rPr lang="en-US" sz="1400" dirty="0" err="1">
                          <a:solidFill>
                            <a:schemeClr val="bg1"/>
                          </a:solidFill>
                        </a:rPr>
                        <a:t>các</a:t>
                      </a:r>
                      <a:r>
                        <a:rPr lang="en-US" sz="1400" dirty="0">
                          <a:solidFill>
                            <a:schemeClr val="bg1"/>
                          </a:solidFill>
                        </a:rPr>
                        <a:t> </a:t>
                      </a:r>
                      <a:r>
                        <a:rPr lang="en-US" sz="1400" dirty="0" err="1">
                          <a:solidFill>
                            <a:schemeClr val="bg1"/>
                          </a:solidFill>
                        </a:rPr>
                        <a:t>cụm</a:t>
                      </a:r>
                      <a:r>
                        <a:rPr lang="en-US" sz="1400" dirty="0">
                          <a:solidFill>
                            <a:schemeClr val="bg1"/>
                          </a:solidFill>
                        </a:rPr>
                        <a:t> </a:t>
                      </a:r>
                      <a:r>
                        <a:rPr lang="en-US" sz="1400" dirty="0" err="1">
                          <a:solidFill>
                            <a:schemeClr val="bg1"/>
                          </a:solidFill>
                        </a:rPr>
                        <a:t>hình</a:t>
                      </a:r>
                      <a:r>
                        <a:rPr lang="en-US" sz="1400" dirty="0">
                          <a:solidFill>
                            <a:schemeClr val="bg1"/>
                          </a:solidFill>
                        </a:rPr>
                        <a:t> </a:t>
                      </a:r>
                      <a:r>
                        <a:rPr lang="en-US" sz="1400" dirty="0" err="1">
                          <a:solidFill>
                            <a:schemeClr val="bg1"/>
                          </a:solidFill>
                        </a:rPr>
                        <a:t>cầu</a:t>
                      </a:r>
                      <a:r>
                        <a:rPr lang="en-US" sz="1400" dirty="0">
                          <a:solidFill>
                            <a:schemeClr val="bg1"/>
                          </a:solidFill>
                        </a:rPr>
                        <a:t> </a:t>
                      </a:r>
                      <a:r>
                        <a:rPr lang="en-US" sz="1400" dirty="0" err="1">
                          <a:solidFill>
                            <a:schemeClr val="bg1"/>
                          </a:solidFill>
                        </a:rPr>
                        <a:t>không</a:t>
                      </a:r>
                      <a:r>
                        <a:rPr lang="en-US" sz="1400" dirty="0">
                          <a:solidFill>
                            <a:schemeClr val="bg1"/>
                          </a:solidFill>
                        </a:rPr>
                        <a:t> </a:t>
                      </a:r>
                      <a:r>
                        <a:rPr lang="en-US" sz="1400" dirty="0" err="1">
                          <a:solidFill>
                            <a:schemeClr val="bg1"/>
                          </a:solidFill>
                        </a:rPr>
                        <a:t>chồng</a:t>
                      </a:r>
                      <a:r>
                        <a:rPr lang="en-US" sz="1400" dirty="0">
                          <a:solidFill>
                            <a:schemeClr val="bg1"/>
                          </a:solidFill>
                        </a:rPr>
                        <a:t> </a:t>
                      </a:r>
                      <a:r>
                        <a:rPr lang="en-US" sz="1400" dirty="0" err="1">
                          <a:solidFill>
                            <a:schemeClr val="bg1"/>
                          </a:solidFill>
                        </a:rPr>
                        <a:t>lấn</a:t>
                      </a:r>
                      <a:r>
                        <a:rPr lang="en-US" sz="1400" dirty="0">
                          <a:solidFill>
                            <a:schemeClr val="bg1"/>
                          </a:solidFill>
                        </a:rPr>
                        <a:t>.</a:t>
                      </a:r>
                    </a:p>
                    <a:p>
                      <a:pPr marL="285750" indent="-285750">
                        <a:buFont typeface="Arial" panose="020B0604020202020204" pitchFamily="34" charset="0"/>
                        <a:buChar char="•"/>
                      </a:pPr>
                      <a:r>
                        <a:rPr lang="en-US" sz="1400" dirty="0" err="1">
                          <a:solidFill>
                            <a:schemeClr val="bg1"/>
                          </a:solidFill>
                        </a:rPr>
                        <a:t>Dựa</a:t>
                      </a:r>
                      <a:r>
                        <a:rPr lang="en-US" sz="1400" dirty="0">
                          <a:solidFill>
                            <a:schemeClr val="bg1"/>
                          </a:solidFill>
                        </a:rPr>
                        <a:t> </a:t>
                      </a:r>
                      <a:r>
                        <a:rPr lang="en-US" sz="1400" dirty="0" err="1">
                          <a:solidFill>
                            <a:schemeClr val="bg1"/>
                          </a:solidFill>
                        </a:rPr>
                        <a:t>trên</a:t>
                      </a:r>
                      <a:r>
                        <a:rPr lang="en-US" sz="1400" dirty="0">
                          <a:solidFill>
                            <a:schemeClr val="bg1"/>
                          </a:solidFill>
                        </a:rPr>
                        <a:t> </a:t>
                      </a:r>
                      <a:r>
                        <a:rPr lang="en-US" sz="1400" dirty="0" err="1">
                          <a:solidFill>
                            <a:schemeClr val="bg1"/>
                          </a:solidFill>
                        </a:rPr>
                        <a:t>khoảng</a:t>
                      </a:r>
                      <a:r>
                        <a:rPr lang="en-US" sz="1400" dirty="0">
                          <a:solidFill>
                            <a:schemeClr val="bg1"/>
                          </a:solidFill>
                        </a:rPr>
                        <a:t> </a:t>
                      </a:r>
                      <a:r>
                        <a:rPr lang="en-US" sz="1400" dirty="0" err="1">
                          <a:solidFill>
                            <a:schemeClr val="bg1"/>
                          </a:solidFill>
                        </a:rPr>
                        <a:t>cách</a:t>
                      </a:r>
                      <a:r>
                        <a:rPr lang="en-US" sz="1400" dirty="0">
                          <a:solidFill>
                            <a:schemeClr val="bg1"/>
                          </a:solidFill>
                        </a:rPr>
                        <a:t>, </a:t>
                      </a:r>
                      <a:r>
                        <a:rPr lang="en-US" sz="1400" dirty="0" err="1">
                          <a:solidFill>
                            <a:schemeClr val="bg1"/>
                          </a:solidFill>
                        </a:rPr>
                        <a:t>dùng</a:t>
                      </a:r>
                      <a:r>
                        <a:rPr lang="en-US" sz="1400" dirty="0">
                          <a:solidFill>
                            <a:schemeClr val="bg1"/>
                          </a:solidFill>
                        </a:rPr>
                        <a:t> </a:t>
                      </a:r>
                      <a:r>
                        <a:rPr lang="en-US" sz="1400" b="1" dirty="0">
                          <a:solidFill>
                            <a:schemeClr val="bg1"/>
                          </a:solidFill>
                        </a:rPr>
                        <a:t>mean</a:t>
                      </a:r>
                      <a:r>
                        <a:rPr lang="en-US" sz="1400" dirty="0">
                          <a:solidFill>
                            <a:schemeClr val="bg1"/>
                          </a:solidFill>
                        </a:rPr>
                        <a:t> </a:t>
                      </a:r>
                      <a:r>
                        <a:rPr lang="en-US" sz="1400" dirty="0" err="1">
                          <a:solidFill>
                            <a:schemeClr val="bg1"/>
                          </a:solidFill>
                        </a:rPr>
                        <a:t>hoặc</a:t>
                      </a:r>
                      <a:r>
                        <a:rPr lang="en-US" sz="1400" dirty="0">
                          <a:solidFill>
                            <a:schemeClr val="bg1"/>
                          </a:solidFill>
                        </a:rPr>
                        <a:t> </a:t>
                      </a:r>
                      <a:r>
                        <a:rPr lang="en-US" sz="1400" b="1" dirty="0">
                          <a:solidFill>
                            <a:schemeClr val="bg1"/>
                          </a:solidFill>
                        </a:rPr>
                        <a:t>medoid</a:t>
                      </a:r>
                      <a:r>
                        <a:rPr lang="en-US" sz="1400" dirty="0">
                          <a:solidFill>
                            <a:schemeClr val="bg1"/>
                          </a:solidFill>
                        </a:rPr>
                        <a:t> </a:t>
                      </a:r>
                      <a:r>
                        <a:rPr lang="en-US" sz="1400" dirty="0" err="1">
                          <a:solidFill>
                            <a:schemeClr val="bg1"/>
                          </a:solidFill>
                        </a:rPr>
                        <a:t>làm</a:t>
                      </a:r>
                      <a:r>
                        <a:rPr lang="en-US" sz="1400" dirty="0">
                          <a:solidFill>
                            <a:schemeClr val="bg1"/>
                          </a:solidFill>
                        </a:rPr>
                        <a:t> </a:t>
                      </a:r>
                      <a:r>
                        <a:rPr lang="en-US" sz="1400" dirty="0" err="1">
                          <a:solidFill>
                            <a:schemeClr val="bg1"/>
                          </a:solidFill>
                        </a:rPr>
                        <a:t>trung</a:t>
                      </a:r>
                      <a:r>
                        <a:rPr lang="en-US" sz="1400" dirty="0">
                          <a:solidFill>
                            <a:schemeClr val="bg1"/>
                          </a:solidFill>
                        </a:rPr>
                        <a:t> </a:t>
                      </a:r>
                      <a:r>
                        <a:rPr lang="en-US" sz="1400" dirty="0" err="1">
                          <a:solidFill>
                            <a:schemeClr val="bg1"/>
                          </a:solidFill>
                        </a:rPr>
                        <a:t>tâm</a:t>
                      </a:r>
                      <a:r>
                        <a:rPr lang="en-US" sz="1400" dirty="0">
                          <a:solidFill>
                            <a:schemeClr val="bg1"/>
                          </a:solidFill>
                        </a:rPr>
                        <a:t>.</a:t>
                      </a:r>
                    </a:p>
                  </a:txBody>
                  <a:tcPr>
                    <a:solidFill>
                      <a:schemeClr val="accent6">
                        <a:lumMod val="50000"/>
                      </a:schemeClr>
                    </a:solidFill>
                  </a:tcPr>
                </a:tc>
                <a:extLst>
                  <a:ext uri="{0D108BD9-81ED-4DB2-BD59-A6C34878D82A}">
                    <a16:rowId xmlns:a16="http://schemas.microsoft.com/office/drawing/2014/main" val="3074424397"/>
                  </a:ext>
                </a:extLst>
              </a:tr>
              <a:tr h="763973">
                <a:tc>
                  <a:txBody>
                    <a:bodyPr/>
                    <a:lstStyle/>
                    <a:p>
                      <a:r>
                        <a:rPr lang="vi-VN" b="1" dirty="0">
                          <a:solidFill>
                            <a:schemeClr val="bg1"/>
                          </a:solidFill>
                        </a:rPr>
                        <a:t>Phương pháp phân cấp</a:t>
                      </a:r>
                      <a:endParaRPr lang="en-US" b="1" dirty="0">
                        <a:solidFill>
                          <a:schemeClr val="bg1"/>
                        </a:solidFill>
                      </a:endParaRPr>
                    </a:p>
                  </a:txBody>
                  <a:tcPr>
                    <a:solidFill>
                      <a:srgbClr val="043A82"/>
                    </a:solidFill>
                  </a:tcPr>
                </a:tc>
                <a:tc>
                  <a:txBody>
                    <a:bodyPr/>
                    <a:lstStyle/>
                    <a:p>
                      <a:pPr marL="285750" indent="-285750">
                        <a:buFont typeface="Arial" panose="020B0604020202020204" pitchFamily="34" charset="0"/>
                        <a:buChar char="•"/>
                      </a:pPr>
                      <a:r>
                        <a:rPr lang="vi-VN" sz="1600" b="0" dirty="0">
                          <a:solidFill>
                            <a:schemeClr val="bg1"/>
                          </a:solidFill>
                        </a:rPr>
                        <a:t>Phân tích dữ liệu theo thứ bậc nhiều cấp độ.</a:t>
                      </a:r>
                      <a:endParaRPr lang="en-US" sz="1600" b="0" dirty="0">
                        <a:solidFill>
                          <a:schemeClr val="bg1"/>
                        </a:solidFill>
                      </a:endParaRPr>
                    </a:p>
                    <a:p>
                      <a:pPr marL="285750" indent="-285750">
                        <a:buFont typeface="Arial" panose="020B0604020202020204" pitchFamily="34" charset="0"/>
                        <a:buChar char="•"/>
                      </a:pPr>
                      <a:r>
                        <a:rPr lang="vi-VN" sz="1600" b="0" dirty="0">
                          <a:solidFill>
                            <a:schemeClr val="bg1"/>
                          </a:solidFill>
                        </a:rPr>
                        <a:t>Kết hợp với phân cụm nhỏ hoặc xem xét liên kết giữa các đối tượng.</a:t>
                      </a:r>
                      <a:endParaRPr lang="en-US" sz="1600" b="0" dirty="0">
                        <a:solidFill>
                          <a:schemeClr val="bg1"/>
                        </a:solidFill>
                      </a:endParaRPr>
                    </a:p>
                  </a:txBody>
                  <a:tcPr>
                    <a:solidFill>
                      <a:srgbClr val="043A82"/>
                    </a:solidFill>
                  </a:tcPr>
                </a:tc>
                <a:extLst>
                  <a:ext uri="{0D108BD9-81ED-4DB2-BD59-A6C34878D82A}">
                    <a16:rowId xmlns:a16="http://schemas.microsoft.com/office/drawing/2014/main" val="1442352043"/>
                  </a:ext>
                </a:extLst>
              </a:tr>
              <a:tr h="1085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solidFill>
                            <a:schemeClr val="bg1"/>
                          </a:solidFill>
                        </a:rPr>
                        <a:t>Phương pháp dựa trên mật độ</a:t>
                      </a:r>
                      <a:endParaRPr lang="vi-VN" dirty="0">
                        <a:solidFill>
                          <a:schemeClr val="bg1"/>
                        </a:solidFill>
                      </a:endParaRPr>
                    </a:p>
                  </a:txBody>
                  <a:tcPr>
                    <a:solidFill>
                      <a:srgbClr val="043A82"/>
                    </a:solidFill>
                  </a:tcPr>
                </a:tc>
                <a:tc>
                  <a:txBody>
                    <a:bodyPr/>
                    <a:lstStyle/>
                    <a:p>
                      <a:pPr marL="285750" indent="-285750">
                        <a:buFont typeface="Arial" panose="020B0604020202020204" pitchFamily="34" charset="0"/>
                        <a:buChar char="•"/>
                      </a:pPr>
                      <a:r>
                        <a:rPr lang="vi-VN" sz="1600" b="0" dirty="0">
                          <a:solidFill>
                            <a:schemeClr val="bg1"/>
                          </a:solidFill>
                        </a:rPr>
                        <a:t>Tìm cụm có hình dạng bất kỳ.</a:t>
                      </a:r>
                      <a:endParaRPr lang="en-US" sz="1600" b="0" dirty="0">
                        <a:solidFill>
                          <a:schemeClr val="bg1"/>
                        </a:solidFill>
                      </a:endParaRPr>
                    </a:p>
                    <a:p>
                      <a:pPr marL="285750" indent="-285750">
                        <a:buFont typeface="Arial" panose="020B0604020202020204" pitchFamily="34" charset="0"/>
                        <a:buChar char="•"/>
                      </a:pPr>
                      <a:r>
                        <a:rPr lang="vi-VN" sz="1600" b="0" dirty="0">
                          <a:solidFill>
                            <a:schemeClr val="bg1"/>
                          </a:solidFill>
                        </a:rPr>
                        <a:t>Cụm là vùng có mật độ cao, tách nhau bởi vùng có mật độ thấp.</a:t>
                      </a:r>
                      <a:endParaRPr lang="en-US" sz="1600" b="0" dirty="0">
                        <a:solidFill>
                          <a:schemeClr val="bg1"/>
                        </a:solidFill>
                      </a:endParaRPr>
                    </a:p>
                    <a:p>
                      <a:pPr marL="285750" indent="-285750">
                        <a:buFont typeface="Arial" panose="020B0604020202020204" pitchFamily="34" charset="0"/>
                        <a:buChar char="•"/>
                      </a:pPr>
                      <a:r>
                        <a:rPr lang="vi-VN" sz="1600" b="0" dirty="0">
                          <a:solidFill>
                            <a:schemeClr val="bg1"/>
                          </a:solidFill>
                        </a:rPr>
                        <a:t>Yêu cầu mỗi điểm có số lượng lân cận tối thiểu.</a:t>
                      </a:r>
                      <a:endParaRPr lang="en-US" sz="1600" b="0" dirty="0">
                        <a:solidFill>
                          <a:schemeClr val="bg1"/>
                        </a:solidFill>
                      </a:endParaRPr>
                    </a:p>
                  </a:txBody>
                  <a:tcPr>
                    <a:solidFill>
                      <a:srgbClr val="043A82"/>
                    </a:solidFill>
                  </a:tcPr>
                </a:tc>
                <a:extLst>
                  <a:ext uri="{0D108BD9-81ED-4DB2-BD59-A6C34878D82A}">
                    <a16:rowId xmlns:a16="http://schemas.microsoft.com/office/drawing/2014/main" val="2880276456"/>
                  </a:ext>
                </a:extLst>
              </a:tr>
              <a:tr h="1085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solidFill>
                            <a:schemeClr val="bg1"/>
                          </a:solidFill>
                        </a:rPr>
                        <a:t>Phương pháp dựa trên lưới</a:t>
                      </a:r>
                      <a:endParaRPr lang="vi-VN" dirty="0">
                        <a:solidFill>
                          <a:schemeClr val="bg1"/>
                        </a:solidFill>
                      </a:endParaRPr>
                    </a:p>
                  </a:txBody>
                  <a:tcPr>
                    <a:solidFill>
                      <a:srgbClr val="043A82"/>
                    </a:solidFill>
                  </a:tcPr>
                </a:tc>
                <a:tc>
                  <a:txBody>
                    <a:bodyPr/>
                    <a:lstStyle/>
                    <a:p>
                      <a:pPr marL="285750" indent="-285750">
                        <a:buFont typeface="Arial" panose="020B0604020202020204" pitchFamily="34" charset="0"/>
                        <a:buChar char="•"/>
                      </a:pPr>
                      <a:r>
                        <a:rPr lang="vi-VN" sz="1600" b="0" dirty="0">
                          <a:solidFill>
                            <a:schemeClr val="bg1"/>
                          </a:solidFill>
                        </a:rPr>
                        <a:t>Dùng cấu trúc lưới đa độ phân giải để phân cụm.</a:t>
                      </a:r>
                      <a:endParaRPr lang="en-US" sz="1600" b="0" dirty="0">
                        <a:solidFill>
                          <a:schemeClr val="bg1"/>
                        </a:solidFill>
                      </a:endParaRPr>
                    </a:p>
                    <a:p>
                      <a:pPr marL="285750" indent="-285750">
                        <a:buFont typeface="Arial" panose="020B0604020202020204" pitchFamily="34" charset="0"/>
                        <a:buChar char="•"/>
                      </a:pPr>
                      <a:r>
                        <a:rPr lang="vi-VN" sz="1600" b="0" dirty="0">
                          <a:solidFill>
                            <a:schemeClr val="bg1"/>
                          </a:solidFill>
                        </a:rPr>
                        <a:t>Tốc độ cao, không phụ thuộc vào số lượng dữ liệu mà phụ thuộc vào kích thước lưới.</a:t>
                      </a:r>
                      <a:endParaRPr lang="en-US" sz="1600" b="0" dirty="0">
                        <a:solidFill>
                          <a:schemeClr val="bg1"/>
                        </a:solidFill>
                      </a:endParaRPr>
                    </a:p>
                  </a:txBody>
                  <a:tcPr>
                    <a:solidFill>
                      <a:srgbClr val="043A82"/>
                    </a:solidFill>
                  </a:tcPr>
                </a:tc>
                <a:extLst>
                  <a:ext uri="{0D108BD9-81ED-4DB2-BD59-A6C34878D82A}">
                    <a16:rowId xmlns:a16="http://schemas.microsoft.com/office/drawing/2014/main" val="3895792213"/>
                  </a:ext>
                </a:extLst>
              </a:tr>
            </a:tbl>
          </a:graphicData>
        </a:graphic>
      </p:graphicFrame>
    </p:spTree>
    <p:extLst>
      <p:ext uri="{BB962C8B-B14F-4D97-AF65-F5344CB8AC3E}">
        <p14:creationId xmlns:p14="http://schemas.microsoft.com/office/powerpoint/2010/main" val="315422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anim calcmode="lin" valueType="num">
                                      <p:cBhvr>
                                        <p:cTn id="8" dur="1000" fill="hold"/>
                                        <p:tgtEl>
                                          <p:spTgt spid="163"/>
                                        </p:tgtEl>
                                        <p:attrNameLst>
                                          <p:attrName>ppt_x</p:attrName>
                                        </p:attrNameLst>
                                      </p:cBhvr>
                                      <p:tavLst>
                                        <p:tav tm="0">
                                          <p:val>
                                            <p:strVal val="#ppt_x"/>
                                          </p:val>
                                        </p:tav>
                                        <p:tav tm="100000">
                                          <p:val>
                                            <p:strVal val="#ppt_x"/>
                                          </p:val>
                                        </p:tav>
                                      </p:tavLst>
                                    </p:anim>
                                    <p:anim calcmode="lin" valueType="num">
                                      <p:cBhvr>
                                        <p:cTn id="9"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组合 13">
            <a:extLst>
              <a:ext uri="{FF2B5EF4-FFF2-40B4-BE49-F238E27FC236}">
                <a16:creationId xmlns:a16="http://schemas.microsoft.com/office/drawing/2014/main" id="{8A03658F-BC69-486F-9F3E-BA0CB4D78947}"/>
              </a:ext>
            </a:extLst>
          </p:cNvPr>
          <p:cNvGrpSpPr/>
          <p:nvPr/>
        </p:nvGrpSpPr>
        <p:grpSpPr>
          <a:xfrm>
            <a:off x="0" y="330395"/>
            <a:ext cx="5564221" cy="1055710"/>
            <a:chOff x="0" y="330395"/>
            <a:chExt cx="5564221" cy="1055710"/>
          </a:xfrm>
        </p:grpSpPr>
        <p:grpSp>
          <p:nvGrpSpPr>
            <p:cNvPr id="143" name="组合 1">
              <a:extLst>
                <a:ext uri="{FF2B5EF4-FFF2-40B4-BE49-F238E27FC236}">
                  <a16:creationId xmlns:a16="http://schemas.microsoft.com/office/drawing/2014/main" id="{0F09F739-7F5C-4642-AB54-676D8BB44FD2}"/>
                </a:ext>
              </a:extLst>
            </p:cNvPr>
            <p:cNvGrpSpPr/>
            <p:nvPr/>
          </p:nvGrpSpPr>
          <p:grpSpPr>
            <a:xfrm>
              <a:off x="0" y="330395"/>
              <a:ext cx="952409" cy="1055710"/>
              <a:chOff x="-1" y="1447994"/>
              <a:chExt cx="2805034" cy="3109278"/>
            </a:xfrm>
          </p:grpSpPr>
          <p:sp>
            <p:nvSpPr>
              <p:cNvPr id="156" name="等腰三角形 2">
                <a:extLst>
                  <a:ext uri="{FF2B5EF4-FFF2-40B4-BE49-F238E27FC236}">
                    <a16:creationId xmlns:a16="http://schemas.microsoft.com/office/drawing/2014/main" id="{2D5D958D-983D-4714-A803-C3453DE8622C}"/>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7" name="等腰三角形 3">
                <a:extLst>
                  <a:ext uri="{FF2B5EF4-FFF2-40B4-BE49-F238E27FC236}">
                    <a16:creationId xmlns:a16="http://schemas.microsoft.com/office/drawing/2014/main" id="{FEE20349-EE6B-4EF1-88BB-7889D8C7EE88}"/>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8" name="等腰三角形 4">
                <a:extLst>
                  <a:ext uri="{FF2B5EF4-FFF2-40B4-BE49-F238E27FC236}">
                    <a16:creationId xmlns:a16="http://schemas.microsoft.com/office/drawing/2014/main" id="{E15A6BDD-A471-40AF-9600-64F8DE679031}"/>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9" name="等腰三角形 5">
                <a:extLst>
                  <a:ext uri="{FF2B5EF4-FFF2-40B4-BE49-F238E27FC236}">
                    <a16:creationId xmlns:a16="http://schemas.microsoft.com/office/drawing/2014/main" id="{F7B455AD-F6D8-4F56-982E-BA01C01DA6B4}"/>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0" name="等腰三角形 7">
                <a:extLst>
                  <a:ext uri="{FF2B5EF4-FFF2-40B4-BE49-F238E27FC236}">
                    <a16:creationId xmlns:a16="http://schemas.microsoft.com/office/drawing/2014/main" id="{AE001245-4E7A-4393-91DA-C903E5B2493D}"/>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1" name="等腰三角形 8">
                <a:extLst>
                  <a:ext uri="{FF2B5EF4-FFF2-40B4-BE49-F238E27FC236}">
                    <a16:creationId xmlns:a16="http://schemas.microsoft.com/office/drawing/2014/main" id="{43A582B3-F89C-4FDB-BDC7-E5A422691434}"/>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2" name="等腰三角形 9">
                <a:extLst>
                  <a:ext uri="{FF2B5EF4-FFF2-40B4-BE49-F238E27FC236}">
                    <a16:creationId xmlns:a16="http://schemas.microsoft.com/office/drawing/2014/main" id="{2A9335AC-6E15-4779-A8A4-D86AA1E2C5DD}"/>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144" name="文本框 31">
              <a:extLst>
                <a:ext uri="{FF2B5EF4-FFF2-40B4-BE49-F238E27FC236}">
                  <a16:creationId xmlns:a16="http://schemas.microsoft.com/office/drawing/2014/main" id="{056C5CB8-50C5-4A50-A48F-16203DB43713}"/>
                </a:ext>
              </a:extLst>
            </p:cNvPr>
            <p:cNvSpPr txBox="1"/>
            <p:nvPr/>
          </p:nvSpPr>
          <p:spPr>
            <a:xfrm>
              <a:off x="1216192" y="605359"/>
              <a:ext cx="434802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Lí</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do s</a:t>
              </a:r>
              <a:r>
                <a:rPr lang="en-US" altLang="zh-CN" sz="2800" dirty="0">
                  <a:solidFill>
                    <a:srgbClr val="FFFFFF"/>
                  </a:solidFill>
                  <a:latin typeface="Yeseva One" panose="00000500000000000000" pitchFamily="2" charset="0"/>
                  <a:ea typeface="锐字锐线梦想黑简1.0" panose="02010604000000000000" pitchFamily="2" charset="-122"/>
                </a:rPr>
                <a:t>ử </a:t>
              </a:r>
              <a:r>
                <a:rPr lang="en-US" altLang="zh-CN" sz="2800" dirty="0" err="1">
                  <a:solidFill>
                    <a:srgbClr val="FFFFFF"/>
                  </a:solidFill>
                  <a:latin typeface="Yeseva One" panose="00000500000000000000" pitchFamily="2" charset="0"/>
                  <a:ea typeface="锐字锐线梦想黑简1.0" panose="02010604000000000000" pitchFamily="2" charset="-122"/>
                </a:rPr>
                <a:t>dụng</a:t>
              </a:r>
              <a:r>
                <a:rPr lang="en-US" altLang="zh-CN" sz="2800" dirty="0">
                  <a:solidFill>
                    <a:srgbClr val="FFFFFF"/>
                  </a:solidFill>
                  <a:latin typeface="Yeseva One" panose="00000500000000000000" pitchFamily="2" charset="0"/>
                  <a:ea typeface="锐字锐线梦想黑简1.0" panose="02010604000000000000" pitchFamily="2" charset="-122"/>
                </a:rPr>
                <a:t> </a:t>
              </a:r>
              <a:r>
                <a:rPr lang="en-US" altLang="zh-CN" sz="2800" dirty="0" err="1">
                  <a:solidFill>
                    <a:srgbClr val="FFFFFF"/>
                  </a:solidFill>
                  <a:latin typeface="Yeseva One" panose="00000500000000000000" pitchFamily="2" charset="0"/>
                  <a:ea typeface="锐字锐线梦想黑简1.0" panose="02010604000000000000" pitchFamily="2" charset="-122"/>
                </a:rPr>
                <a:t>thuật</a:t>
              </a:r>
              <a:r>
                <a:rPr lang="en-US" altLang="zh-CN" sz="2800" dirty="0">
                  <a:solidFill>
                    <a:srgbClr val="FFFFFF"/>
                  </a:solidFill>
                  <a:latin typeface="Yeseva One" panose="00000500000000000000" pitchFamily="2" charset="0"/>
                  <a:ea typeface="锐字锐线梦想黑简1.0" panose="02010604000000000000" pitchFamily="2" charset="-122"/>
                </a:rPr>
                <a:t> </a:t>
              </a:r>
              <a:r>
                <a:rPr lang="en-US" altLang="zh-CN" sz="2800" dirty="0" err="1">
                  <a:solidFill>
                    <a:srgbClr val="FFFFFF"/>
                  </a:solidFill>
                  <a:latin typeface="Yeseva One" panose="00000500000000000000" pitchFamily="2" charset="0"/>
                  <a:ea typeface="锐字锐线梦想黑简1.0" panose="02010604000000000000" pitchFamily="2" charset="-122"/>
                </a:rPr>
                <a:t>toán</a:t>
              </a:r>
              <a:endParaRPr kumimoji="0" lang="zh-CN" altLang="en-US"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145" name="组合 33">
              <a:extLst>
                <a:ext uri="{FF2B5EF4-FFF2-40B4-BE49-F238E27FC236}">
                  <a16:creationId xmlns:a16="http://schemas.microsoft.com/office/drawing/2014/main" id="{CB9760C5-1840-45A4-A9CB-607CC7AD8DDB}"/>
                </a:ext>
              </a:extLst>
            </p:cNvPr>
            <p:cNvGrpSpPr/>
            <p:nvPr/>
          </p:nvGrpSpPr>
          <p:grpSpPr>
            <a:xfrm>
              <a:off x="3416530" y="575300"/>
              <a:ext cx="168045" cy="168045"/>
              <a:chOff x="3300742" y="531547"/>
              <a:chExt cx="878349" cy="878349"/>
            </a:xfrm>
          </p:grpSpPr>
          <p:sp>
            <p:nvSpPr>
              <p:cNvPr id="153" name="椭圆 34">
                <a:extLst>
                  <a:ext uri="{FF2B5EF4-FFF2-40B4-BE49-F238E27FC236}">
                    <a16:creationId xmlns:a16="http://schemas.microsoft.com/office/drawing/2014/main" id="{66D03D44-8481-43FB-A313-CC5621B542E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4" name="椭圆 35">
                <a:extLst>
                  <a:ext uri="{FF2B5EF4-FFF2-40B4-BE49-F238E27FC236}">
                    <a16:creationId xmlns:a16="http://schemas.microsoft.com/office/drawing/2014/main" id="{5079744B-7BA3-46F4-A969-B3FFF90C1AEA}"/>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5" name="椭圆 36">
                <a:extLst>
                  <a:ext uri="{FF2B5EF4-FFF2-40B4-BE49-F238E27FC236}">
                    <a16:creationId xmlns:a16="http://schemas.microsoft.com/office/drawing/2014/main" id="{9C94460C-CE0A-412C-855A-B89F902EDF9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146" name="组合 37">
              <a:extLst>
                <a:ext uri="{FF2B5EF4-FFF2-40B4-BE49-F238E27FC236}">
                  <a16:creationId xmlns:a16="http://schemas.microsoft.com/office/drawing/2014/main" id="{FE1A8D80-40DC-487B-B8EB-8CAC01A10778}"/>
                </a:ext>
              </a:extLst>
            </p:cNvPr>
            <p:cNvGrpSpPr/>
            <p:nvPr/>
          </p:nvGrpSpPr>
          <p:grpSpPr>
            <a:xfrm>
              <a:off x="2079855" y="791024"/>
              <a:ext cx="168045" cy="168045"/>
              <a:chOff x="3300742" y="531547"/>
              <a:chExt cx="878349" cy="878349"/>
            </a:xfrm>
          </p:grpSpPr>
          <p:sp>
            <p:nvSpPr>
              <p:cNvPr id="150" name="椭圆 38">
                <a:extLst>
                  <a:ext uri="{FF2B5EF4-FFF2-40B4-BE49-F238E27FC236}">
                    <a16:creationId xmlns:a16="http://schemas.microsoft.com/office/drawing/2014/main" id="{4FF04D81-E069-428B-B14C-1D9AF92BCBB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1" name="椭圆 39">
                <a:extLst>
                  <a:ext uri="{FF2B5EF4-FFF2-40B4-BE49-F238E27FC236}">
                    <a16:creationId xmlns:a16="http://schemas.microsoft.com/office/drawing/2014/main" id="{CEBDF03B-91FA-49D0-9F9E-72B37DAB79BF}"/>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2" name="椭圆 40">
                <a:extLst>
                  <a:ext uri="{FF2B5EF4-FFF2-40B4-BE49-F238E27FC236}">
                    <a16:creationId xmlns:a16="http://schemas.microsoft.com/office/drawing/2014/main" id="{749F9EB8-0424-475C-8DA9-C8521A3DBB8E}"/>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147" name="直接连接符 41">
              <a:extLst>
                <a:ext uri="{FF2B5EF4-FFF2-40B4-BE49-F238E27FC236}">
                  <a16:creationId xmlns:a16="http://schemas.microsoft.com/office/drawing/2014/main" id="{BE722E34-2AD5-4C8C-B6D9-E1383B1A7B67}"/>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42">
              <a:extLst>
                <a:ext uri="{FF2B5EF4-FFF2-40B4-BE49-F238E27FC236}">
                  <a16:creationId xmlns:a16="http://schemas.microsoft.com/office/drawing/2014/main" id="{23DA0B6C-3900-4042-A70E-64C220492A6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44">
              <a:extLst>
                <a:ext uri="{FF2B5EF4-FFF2-40B4-BE49-F238E27FC236}">
                  <a16:creationId xmlns:a16="http://schemas.microsoft.com/office/drawing/2014/main" id="{07B5E736-C6B0-4A57-87C9-BD5D64393D12}"/>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Group 162">
            <a:extLst>
              <a:ext uri="{FF2B5EF4-FFF2-40B4-BE49-F238E27FC236}">
                <a16:creationId xmlns:a16="http://schemas.microsoft.com/office/drawing/2014/main" id="{7D137699-E31F-45E6-8D72-0F897577B25E}"/>
              </a:ext>
            </a:extLst>
          </p:cNvPr>
          <p:cNvGrpSpPr/>
          <p:nvPr/>
        </p:nvGrpSpPr>
        <p:grpSpPr>
          <a:xfrm>
            <a:off x="952409" y="1571771"/>
            <a:ext cx="9337028" cy="663226"/>
            <a:chOff x="1024466" y="961589"/>
            <a:chExt cx="6318991" cy="663226"/>
          </a:xfrm>
        </p:grpSpPr>
        <p:grpSp>
          <p:nvGrpSpPr>
            <p:cNvPr id="164" name="Google Shape;434;p51">
              <a:extLst>
                <a:ext uri="{FF2B5EF4-FFF2-40B4-BE49-F238E27FC236}">
                  <a16:creationId xmlns:a16="http://schemas.microsoft.com/office/drawing/2014/main" id="{B4C4E77A-8265-4B6A-B5E7-918F1A482A86}"/>
                </a:ext>
              </a:extLst>
            </p:cNvPr>
            <p:cNvGrpSpPr/>
            <p:nvPr/>
          </p:nvGrpSpPr>
          <p:grpSpPr>
            <a:xfrm rot="-5400000">
              <a:off x="734108" y="1265458"/>
              <a:ext cx="649715" cy="69000"/>
              <a:chOff x="684763" y="3506750"/>
              <a:chExt cx="3536825" cy="69000"/>
            </a:xfrm>
          </p:grpSpPr>
          <p:sp>
            <p:nvSpPr>
              <p:cNvPr id="166" name="Google Shape;435;p51">
                <a:extLst>
                  <a:ext uri="{FF2B5EF4-FFF2-40B4-BE49-F238E27FC236}">
                    <a16:creationId xmlns:a16="http://schemas.microsoft.com/office/drawing/2014/main" id="{1D34141E-21A8-4CD6-B050-0B6E6C4D9531}"/>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436;p51">
                <a:extLst>
                  <a:ext uri="{FF2B5EF4-FFF2-40B4-BE49-F238E27FC236}">
                    <a16:creationId xmlns:a16="http://schemas.microsoft.com/office/drawing/2014/main" id="{EC341D58-F94A-4B01-9609-E6A53DD4885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437;p51">
                <a:extLst>
                  <a:ext uri="{FF2B5EF4-FFF2-40B4-BE49-F238E27FC236}">
                    <a16:creationId xmlns:a16="http://schemas.microsoft.com/office/drawing/2014/main" id="{702AB3BF-5E6A-45F9-98AA-CDDF6BBDE965}"/>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438;p51">
                <a:extLst>
                  <a:ext uri="{FF2B5EF4-FFF2-40B4-BE49-F238E27FC236}">
                    <a16:creationId xmlns:a16="http://schemas.microsoft.com/office/drawing/2014/main" id="{88608004-F51E-4BF0-ADA2-CFB8B28F4B6E}"/>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65" name="TextBox 164">
              <a:extLst>
                <a:ext uri="{FF2B5EF4-FFF2-40B4-BE49-F238E27FC236}">
                  <a16:creationId xmlns:a16="http://schemas.microsoft.com/office/drawing/2014/main" id="{4D619360-215F-41EA-A485-CC1D9CF24512}"/>
                </a:ext>
              </a:extLst>
            </p:cNvPr>
            <p:cNvSpPr txBox="1"/>
            <p:nvPr/>
          </p:nvSpPr>
          <p:spPr>
            <a:xfrm>
              <a:off x="1353187" y="961589"/>
              <a:ext cx="5990270" cy="369332"/>
            </a:xfrm>
            <a:prstGeom prst="rect">
              <a:avLst/>
            </a:prstGeom>
          </p:spPr>
          <p:txBody>
            <a:bodyPr wrap="square" rtlCol="0">
              <a:spAutoFit/>
            </a:bodyPr>
            <a:lstStyle/>
            <a:p>
              <a:r>
                <a:rPr lang="en-US" b="1" dirty="0" err="1">
                  <a:solidFill>
                    <a:schemeClr val="bg1"/>
                  </a:solidFill>
                </a:rPr>
                <a:t>Thuật</a:t>
              </a:r>
              <a:r>
                <a:rPr lang="en-US" b="1" dirty="0">
                  <a:solidFill>
                    <a:schemeClr val="bg1"/>
                  </a:solidFill>
                </a:rPr>
                <a:t> </a:t>
              </a:r>
              <a:r>
                <a:rPr lang="en-US" b="1" dirty="0" err="1">
                  <a:solidFill>
                    <a:schemeClr val="bg1"/>
                  </a:solidFill>
                </a:rPr>
                <a:t>toán</a:t>
              </a:r>
              <a:r>
                <a:rPr lang="en-US" b="1" dirty="0">
                  <a:solidFill>
                    <a:schemeClr val="bg1"/>
                  </a:solidFill>
                </a:rPr>
                <a:t> CLARANS</a:t>
              </a:r>
              <a:r>
                <a:rPr lang="vi-VN"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ph</a:t>
              </a:r>
              <a:r>
                <a:rPr lang="vi-VN" dirty="0">
                  <a:solidFill>
                    <a:schemeClr val="bg1"/>
                  </a:solidFill>
                </a:rPr>
                <a:t>ư</a:t>
              </a:r>
              <a:r>
                <a:rPr lang="en-US" dirty="0" err="1">
                  <a:solidFill>
                    <a:schemeClr val="bg1"/>
                  </a:solidFill>
                </a:rPr>
                <a:t>ơng</a:t>
              </a:r>
              <a:r>
                <a:rPr lang="en-US" dirty="0">
                  <a:solidFill>
                    <a:schemeClr val="bg1"/>
                  </a:solidFill>
                </a:rPr>
                <a:t> </a:t>
              </a:r>
              <a:r>
                <a:rPr lang="en-US" dirty="0" err="1">
                  <a:solidFill>
                    <a:schemeClr val="bg1"/>
                  </a:solidFill>
                </a:rPr>
                <a:t>pháp</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vùng</a:t>
              </a:r>
              <a:endParaRPr lang="en-US" b="1" dirty="0">
                <a:solidFill>
                  <a:schemeClr val="bg1"/>
                </a:solidFill>
                <a:latin typeface="Yeseva One" panose="00000500000000000000"/>
                <a:cs typeface="Times New Roman" panose="02020603050405020304" pitchFamily="18" charset="0"/>
              </a:endParaRPr>
            </a:p>
          </p:txBody>
        </p:sp>
      </p:grpSp>
      <p:graphicFrame>
        <p:nvGraphicFramePr>
          <p:cNvPr id="3" name="Table 2">
            <a:extLst>
              <a:ext uri="{FF2B5EF4-FFF2-40B4-BE49-F238E27FC236}">
                <a16:creationId xmlns:a16="http://schemas.microsoft.com/office/drawing/2014/main" id="{235007A3-25CB-4156-BA30-C39027DC8DA3}"/>
              </a:ext>
            </a:extLst>
          </p:cNvPr>
          <p:cNvGraphicFramePr>
            <a:graphicFrameLocks noGrp="1"/>
          </p:cNvGraphicFramePr>
          <p:nvPr>
            <p:extLst>
              <p:ext uri="{D42A27DB-BD31-4B8C-83A1-F6EECF244321}">
                <p14:modId xmlns:p14="http://schemas.microsoft.com/office/powerpoint/2010/main" val="3301252380"/>
              </p:ext>
            </p:extLst>
          </p:nvPr>
        </p:nvGraphicFramePr>
        <p:xfrm>
          <a:off x="792638" y="2376144"/>
          <a:ext cx="10686475" cy="3943797"/>
        </p:xfrm>
        <a:graphic>
          <a:graphicData uri="http://schemas.openxmlformats.org/drawingml/2006/table">
            <a:tbl>
              <a:tblPr firstRow="1" bandRow="1">
                <a:tableStyleId>{93296810-A885-4BE3-A3E7-6D5BEEA58F35}</a:tableStyleId>
              </a:tblPr>
              <a:tblGrid>
                <a:gridCol w="2071396">
                  <a:extLst>
                    <a:ext uri="{9D8B030D-6E8A-4147-A177-3AD203B41FA5}">
                      <a16:colId xmlns:a16="http://schemas.microsoft.com/office/drawing/2014/main" val="1186427005"/>
                    </a:ext>
                  </a:extLst>
                </a:gridCol>
                <a:gridCol w="1294440">
                  <a:extLst>
                    <a:ext uri="{9D8B030D-6E8A-4147-A177-3AD203B41FA5}">
                      <a16:colId xmlns:a16="http://schemas.microsoft.com/office/drawing/2014/main" val="2538600383"/>
                    </a:ext>
                  </a:extLst>
                </a:gridCol>
                <a:gridCol w="2440213">
                  <a:extLst>
                    <a:ext uri="{9D8B030D-6E8A-4147-A177-3AD203B41FA5}">
                      <a16:colId xmlns:a16="http://schemas.microsoft.com/office/drawing/2014/main" val="2876660817"/>
                    </a:ext>
                  </a:extLst>
                </a:gridCol>
                <a:gridCol w="2440213">
                  <a:extLst>
                    <a:ext uri="{9D8B030D-6E8A-4147-A177-3AD203B41FA5}">
                      <a16:colId xmlns:a16="http://schemas.microsoft.com/office/drawing/2014/main" val="4100170559"/>
                    </a:ext>
                  </a:extLst>
                </a:gridCol>
                <a:gridCol w="2440213">
                  <a:extLst>
                    <a:ext uri="{9D8B030D-6E8A-4147-A177-3AD203B41FA5}">
                      <a16:colId xmlns:a16="http://schemas.microsoft.com/office/drawing/2014/main" val="3618198666"/>
                    </a:ext>
                  </a:extLst>
                </a:gridCol>
              </a:tblGrid>
              <a:tr h="50421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Thông số</a:t>
                      </a:r>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400" dirty="0">
                          <a:solidFill>
                            <a:schemeClr val="bg1"/>
                          </a:solidFill>
                        </a:rPr>
                        <a:t>K-</a:t>
                      </a:r>
                      <a:r>
                        <a:rPr lang="en-US" sz="1400" dirty="0">
                          <a:solidFill>
                            <a:schemeClr val="bg1"/>
                          </a:solidFill>
                        </a:rPr>
                        <a:t>means</a:t>
                      </a:r>
                      <a:endParaRPr lang="vi-VN" sz="1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solidFill>
                          <a:schemeClr val="bg1"/>
                        </a:solidFill>
                      </a:endParaRPr>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400" dirty="0">
                          <a:solidFill>
                            <a:schemeClr val="bg1"/>
                          </a:solidFill>
                        </a:rPr>
                        <a:t>K-mediods</a:t>
                      </a:r>
                    </a:p>
                    <a:p>
                      <a:pPr marL="0" indent="0">
                        <a:buFont typeface="Arial" panose="020B0604020202020204" pitchFamily="34" charset="0"/>
                        <a:buNone/>
                      </a:pPr>
                      <a:endParaRPr lang="en-US" sz="1400" dirty="0">
                        <a:solidFill>
                          <a:schemeClr val="bg1"/>
                        </a:solidFill>
                      </a:endParaRPr>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400" dirty="0">
                          <a:solidFill>
                            <a:schemeClr val="bg1"/>
                          </a:solidFill>
                        </a:rPr>
                        <a:t>CLARA</a:t>
                      </a:r>
                      <a:endParaRPr lang="en-US" sz="1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vi-VN" sz="1400" dirty="0">
                        <a:solidFill>
                          <a:schemeClr val="bg1"/>
                        </a:solidFill>
                      </a:endParaRPr>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400" dirty="0">
                          <a:solidFill>
                            <a:schemeClr val="bg1"/>
                          </a:solidFill>
                        </a:rPr>
                        <a:t>CLARANS</a:t>
                      </a:r>
                    </a:p>
                    <a:p>
                      <a:pPr marL="0" indent="0">
                        <a:buFont typeface="Arial" panose="020B0604020202020204" pitchFamily="34" charset="0"/>
                        <a:buNone/>
                      </a:pPr>
                      <a:endParaRPr lang="en-US" sz="1400" dirty="0">
                        <a:solidFill>
                          <a:schemeClr val="bg1"/>
                        </a:solidFill>
                      </a:endParaRPr>
                    </a:p>
                  </a:txBody>
                  <a:tcPr>
                    <a:solidFill>
                      <a:schemeClr val="accent6">
                        <a:lumMod val="50000"/>
                      </a:schemeClr>
                    </a:solidFill>
                  </a:tcPr>
                </a:tc>
                <a:extLst>
                  <a:ext uri="{0D108BD9-81ED-4DB2-BD59-A6C34878D82A}">
                    <a16:rowId xmlns:a16="http://schemas.microsoft.com/office/drawing/2014/main" val="3074424397"/>
                  </a:ext>
                </a:extLst>
              </a:tr>
              <a:tr h="53952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Độ phức tạp</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O(ikn)</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O(k(n-k)²)</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O(ks² + k(n-k))</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O(n²)</a:t>
                      </a:r>
                    </a:p>
                    <a:p>
                      <a:pPr marL="0" indent="0">
                        <a:buFont typeface="Arial" panose="020B0604020202020204" pitchFamily="34" charset="0"/>
                        <a:buNone/>
                      </a:pPr>
                      <a:endParaRPr lang="en-US" sz="1600" b="0" dirty="0">
                        <a:solidFill>
                          <a:schemeClr val="bg1"/>
                        </a:solidFill>
                      </a:endParaRPr>
                    </a:p>
                  </a:txBody>
                  <a:tcPr>
                    <a:solidFill>
                      <a:srgbClr val="043A82"/>
                    </a:solidFill>
                  </a:tcPr>
                </a:tc>
                <a:extLst>
                  <a:ext uri="{0D108BD9-81ED-4DB2-BD59-A6C34878D82A}">
                    <a16:rowId xmlns:a16="http://schemas.microsoft.com/office/drawing/2014/main" val="1442352043"/>
                  </a:ext>
                </a:extLst>
              </a:tr>
              <a:tr h="67451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Thực hiện</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Dễ</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Phức tap</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Phức tap</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Phức tap</a:t>
                      </a:r>
                    </a:p>
                    <a:p>
                      <a:pPr marL="0" indent="0">
                        <a:buFont typeface="Arial" panose="020B0604020202020204" pitchFamily="34" charset="0"/>
                        <a:buNone/>
                      </a:pPr>
                      <a:endParaRPr lang="en-US" sz="1600" b="0" dirty="0">
                        <a:solidFill>
                          <a:schemeClr val="bg1"/>
                        </a:solidFill>
                      </a:endParaRPr>
                    </a:p>
                  </a:txBody>
                  <a:tcPr>
                    <a:solidFill>
                      <a:srgbClr val="043A82"/>
                    </a:solidFill>
                  </a:tcPr>
                </a:tc>
                <a:extLst>
                  <a:ext uri="{0D108BD9-81ED-4DB2-BD59-A6C34878D82A}">
                    <a16:rowId xmlns:a16="http://schemas.microsoft.com/office/drawing/2014/main" val="2880276456"/>
                  </a:ext>
                </a:extLst>
              </a:tr>
              <a:tr h="67451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Nhạy cảm với các giá trị ngoại lệ?</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Đúng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KHÔNG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KHÔNG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KHÔNG</a:t>
                      </a:r>
                    </a:p>
                    <a:p>
                      <a:pPr marL="0" indent="0">
                        <a:buFont typeface="Arial" panose="020B0604020202020204" pitchFamily="34" charset="0"/>
                        <a:buNone/>
                      </a:pPr>
                      <a:endParaRPr lang="en-US" sz="1600" b="0" dirty="0">
                        <a:solidFill>
                          <a:schemeClr val="bg1"/>
                        </a:solidFill>
                      </a:endParaRPr>
                    </a:p>
                  </a:txBody>
                  <a:tcPr>
                    <a:solidFill>
                      <a:srgbClr val="043A82"/>
                    </a:solidFill>
                  </a:tcPr>
                </a:tc>
                <a:extLst>
                  <a:ext uri="{0D108BD9-81ED-4DB2-BD59-A6C34878D82A}">
                    <a16:rowId xmlns:a16="http://schemas.microsoft.com/office/drawing/2014/main" val="3895792213"/>
                  </a:ext>
                </a:extLst>
              </a:tr>
              <a:tr h="67451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Số lượng tham số cụm cần thiết?</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Đúng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Đúng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Đúng</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Đúng</a:t>
                      </a:r>
                    </a:p>
                    <a:p>
                      <a:pPr marL="0" indent="0">
                        <a:buFont typeface="Arial" panose="020B0604020202020204" pitchFamily="34" charset="0"/>
                        <a:buNone/>
                      </a:pPr>
                      <a:endParaRPr lang="en-US" sz="1600" b="0" dirty="0">
                        <a:solidFill>
                          <a:schemeClr val="bg1"/>
                        </a:solidFill>
                      </a:endParaRPr>
                    </a:p>
                  </a:txBody>
                  <a:tcPr>
                    <a:solidFill>
                      <a:srgbClr val="043A82"/>
                    </a:solidFill>
                  </a:tcPr>
                </a:tc>
                <a:extLst>
                  <a:ext uri="{0D108BD9-81ED-4DB2-BD59-A6C34878D82A}">
                    <a16:rowId xmlns:a16="http://schemas.microsoft.com/office/drawing/2014/main" val="1756921511"/>
                  </a:ext>
                </a:extLst>
              </a:tr>
              <a:tr h="67451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solidFill>
                            <a:schemeClr val="bg1"/>
                          </a:solidFill>
                        </a:rPr>
                        <a:t>Tối ưu hóa cho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vi-VN"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Các cụm riêng biệt</a:t>
                      </a: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Các cụm tách biệt, tập dữ liệu </a:t>
                      </a:r>
                      <a:r>
                        <a:rPr lang="en-US" sz="1600" dirty="0" err="1">
                          <a:solidFill>
                            <a:schemeClr val="bg1"/>
                          </a:solidFill>
                        </a:rPr>
                        <a:t>nhỏ</a:t>
                      </a: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Các cụm tách biệt, tập dữ liệu lớn</a:t>
                      </a:r>
                    </a:p>
                    <a:p>
                      <a:pPr marL="0" indent="0">
                        <a:buFont typeface="Arial" panose="020B0604020202020204" pitchFamily="34" charset="0"/>
                        <a:buNone/>
                      </a:pPr>
                      <a:endParaRPr lang="en-US" sz="1600" b="0" dirty="0">
                        <a:solidFill>
                          <a:schemeClr val="bg1"/>
                        </a:solidFill>
                      </a:endParaRPr>
                    </a:p>
                  </a:txBody>
                  <a:tcPr>
                    <a:solidFill>
                      <a:srgbClr val="043A8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600" dirty="0">
                          <a:solidFill>
                            <a:schemeClr val="bg1"/>
                          </a:solidFill>
                        </a:rPr>
                        <a:t>Các cụm tách biệt, tập dữ liệu lớn</a:t>
                      </a:r>
                    </a:p>
                    <a:p>
                      <a:pPr marL="0" indent="0">
                        <a:buFont typeface="Arial" panose="020B0604020202020204" pitchFamily="34" charset="0"/>
                        <a:buNone/>
                      </a:pPr>
                      <a:endParaRPr lang="en-US" sz="1600" b="0" dirty="0">
                        <a:solidFill>
                          <a:schemeClr val="bg1"/>
                        </a:solidFill>
                      </a:endParaRPr>
                    </a:p>
                  </a:txBody>
                  <a:tcPr>
                    <a:solidFill>
                      <a:srgbClr val="043A82"/>
                    </a:solidFill>
                  </a:tcPr>
                </a:tc>
                <a:extLst>
                  <a:ext uri="{0D108BD9-81ED-4DB2-BD59-A6C34878D82A}">
                    <a16:rowId xmlns:a16="http://schemas.microsoft.com/office/drawing/2014/main" val="937882689"/>
                  </a:ext>
                </a:extLst>
              </a:tr>
            </a:tbl>
          </a:graphicData>
        </a:graphic>
      </p:graphicFrame>
    </p:spTree>
    <p:extLst>
      <p:ext uri="{BB962C8B-B14F-4D97-AF65-F5344CB8AC3E}">
        <p14:creationId xmlns:p14="http://schemas.microsoft.com/office/powerpoint/2010/main" val="2433827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anim calcmode="lin" valueType="num">
                                      <p:cBhvr>
                                        <p:cTn id="8" dur="1000" fill="hold"/>
                                        <p:tgtEl>
                                          <p:spTgt spid="163"/>
                                        </p:tgtEl>
                                        <p:attrNameLst>
                                          <p:attrName>ppt_x</p:attrName>
                                        </p:attrNameLst>
                                      </p:cBhvr>
                                      <p:tavLst>
                                        <p:tav tm="0">
                                          <p:val>
                                            <p:strVal val="#ppt_x"/>
                                          </p:val>
                                        </p:tav>
                                        <p:tav tm="100000">
                                          <p:val>
                                            <p:strVal val="#ppt_x"/>
                                          </p:val>
                                        </p:tav>
                                      </p:tavLst>
                                    </p:anim>
                                    <p:anim calcmode="lin" valueType="num">
                                      <p:cBhvr>
                                        <p:cTn id="9"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组合 13">
            <a:extLst>
              <a:ext uri="{FF2B5EF4-FFF2-40B4-BE49-F238E27FC236}">
                <a16:creationId xmlns:a16="http://schemas.microsoft.com/office/drawing/2014/main" id="{8A03658F-BC69-486F-9F3E-BA0CB4D78947}"/>
              </a:ext>
            </a:extLst>
          </p:cNvPr>
          <p:cNvGrpSpPr/>
          <p:nvPr/>
        </p:nvGrpSpPr>
        <p:grpSpPr>
          <a:xfrm>
            <a:off x="0" y="330395"/>
            <a:ext cx="5564221" cy="1055710"/>
            <a:chOff x="0" y="330395"/>
            <a:chExt cx="5564221" cy="1055710"/>
          </a:xfrm>
        </p:grpSpPr>
        <p:grpSp>
          <p:nvGrpSpPr>
            <p:cNvPr id="143" name="组合 1">
              <a:extLst>
                <a:ext uri="{FF2B5EF4-FFF2-40B4-BE49-F238E27FC236}">
                  <a16:creationId xmlns:a16="http://schemas.microsoft.com/office/drawing/2014/main" id="{0F09F739-7F5C-4642-AB54-676D8BB44FD2}"/>
                </a:ext>
              </a:extLst>
            </p:cNvPr>
            <p:cNvGrpSpPr/>
            <p:nvPr/>
          </p:nvGrpSpPr>
          <p:grpSpPr>
            <a:xfrm>
              <a:off x="0" y="330395"/>
              <a:ext cx="952409" cy="1055710"/>
              <a:chOff x="-1" y="1447994"/>
              <a:chExt cx="2805034" cy="3109278"/>
            </a:xfrm>
          </p:grpSpPr>
          <p:sp>
            <p:nvSpPr>
              <p:cNvPr id="156" name="等腰三角形 2">
                <a:extLst>
                  <a:ext uri="{FF2B5EF4-FFF2-40B4-BE49-F238E27FC236}">
                    <a16:creationId xmlns:a16="http://schemas.microsoft.com/office/drawing/2014/main" id="{2D5D958D-983D-4714-A803-C3453DE8622C}"/>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7" name="等腰三角形 3">
                <a:extLst>
                  <a:ext uri="{FF2B5EF4-FFF2-40B4-BE49-F238E27FC236}">
                    <a16:creationId xmlns:a16="http://schemas.microsoft.com/office/drawing/2014/main" id="{FEE20349-EE6B-4EF1-88BB-7889D8C7EE88}"/>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8" name="等腰三角形 4">
                <a:extLst>
                  <a:ext uri="{FF2B5EF4-FFF2-40B4-BE49-F238E27FC236}">
                    <a16:creationId xmlns:a16="http://schemas.microsoft.com/office/drawing/2014/main" id="{E15A6BDD-A471-40AF-9600-64F8DE679031}"/>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9" name="等腰三角形 5">
                <a:extLst>
                  <a:ext uri="{FF2B5EF4-FFF2-40B4-BE49-F238E27FC236}">
                    <a16:creationId xmlns:a16="http://schemas.microsoft.com/office/drawing/2014/main" id="{F7B455AD-F6D8-4F56-982E-BA01C01DA6B4}"/>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0" name="等腰三角形 7">
                <a:extLst>
                  <a:ext uri="{FF2B5EF4-FFF2-40B4-BE49-F238E27FC236}">
                    <a16:creationId xmlns:a16="http://schemas.microsoft.com/office/drawing/2014/main" id="{AE001245-4E7A-4393-91DA-C903E5B2493D}"/>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1" name="等腰三角形 8">
                <a:extLst>
                  <a:ext uri="{FF2B5EF4-FFF2-40B4-BE49-F238E27FC236}">
                    <a16:creationId xmlns:a16="http://schemas.microsoft.com/office/drawing/2014/main" id="{43A582B3-F89C-4FDB-BDC7-E5A422691434}"/>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2" name="等腰三角形 9">
                <a:extLst>
                  <a:ext uri="{FF2B5EF4-FFF2-40B4-BE49-F238E27FC236}">
                    <a16:creationId xmlns:a16="http://schemas.microsoft.com/office/drawing/2014/main" id="{2A9335AC-6E15-4779-A8A4-D86AA1E2C5DD}"/>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144" name="文本框 31">
              <a:extLst>
                <a:ext uri="{FF2B5EF4-FFF2-40B4-BE49-F238E27FC236}">
                  <a16:creationId xmlns:a16="http://schemas.microsoft.com/office/drawing/2014/main" id="{056C5CB8-50C5-4A50-A48F-16203DB43713}"/>
                </a:ext>
              </a:extLst>
            </p:cNvPr>
            <p:cNvSpPr txBox="1"/>
            <p:nvPr/>
          </p:nvSpPr>
          <p:spPr>
            <a:xfrm>
              <a:off x="1216192" y="605359"/>
              <a:ext cx="434802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Ứng</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dụng</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thuật</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toán</a:t>
              </a:r>
              <a:endParaRPr kumimoji="0" lang="zh-CN" altLang="en-US"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145" name="组合 33">
              <a:extLst>
                <a:ext uri="{FF2B5EF4-FFF2-40B4-BE49-F238E27FC236}">
                  <a16:creationId xmlns:a16="http://schemas.microsoft.com/office/drawing/2014/main" id="{CB9760C5-1840-45A4-A9CB-607CC7AD8DDB}"/>
                </a:ext>
              </a:extLst>
            </p:cNvPr>
            <p:cNvGrpSpPr/>
            <p:nvPr/>
          </p:nvGrpSpPr>
          <p:grpSpPr>
            <a:xfrm>
              <a:off x="3416530" y="575300"/>
              <a:ext cx="168045" cy="168045"/>
              <a:chOff x="3300742" y="531547"/>
              <a:chExt cx="878349" cy="878349"/>
            </a:xfrm>
          </p:grpSpPr>
          <p:sp>
            <p:nvSpPr>
              <p:cNvPr id="153" name="椭圆 34">
                <a:extLst>
                  <a:ext uri="{FF2B5EF4-FFF2-40B4-BE49-F238E27FC236}">
                    <a16:creationId xmlns:a16="http://schemas.microsoft.com/office/drawing/2014/main" id="{66D03D44-8481-43FB-A313-CC5621B542E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4" name="椭圆 35">
                <a:extLst>
                  <a:ext uri="{FF2B5EF4-FFF2-40B4-BE49-F238E27FC236}">
                    <a16:creationId xmlns:a16="http://schemas.microsoft.com/office/drawing/2014/main" id="{5079744B-7BA3-46F4-A969-B3FFF90C1AEA}"/>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5" name="椭圆 36">
                <a:extLst>
                  <a:ext uri="{FF2B5EF4-FFF2-40B4-BE49-F238E27FC236}">
                    <a16:creationId xmlns:a16="http://schemas.microsoft.com/office/drawing/2014/main" id="{9C94460C-CE0A-412C-855A-B89F902EDF9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146" name="组合 37">
              <a:extLst>
                <a:ext uri="{FF2B5EF4-FFF2-40B4-BE49-F238E27FC236}">
                  <a16:creationId xmlns:a16="http://schemas.microsoft.com/office/drawing/2014/main" id="{FE1A8D80-40DC-487B-B8EB-8CAC01A10778}"/>
                </a:ext>
              </a:extLst>
            </p:cNvPr>
            <p:cNvGrpSpPr/>
            <p:nvPr/>
          </p:nvGrpSpPr>
          <p:grpSpPr>
            <a:xfrm>
              <a:off x="2079855" y="791024"/>
              <a:ext cx="168045" cy="168045"/>
              <a:chOff x="3300742" y="531547"/>
              <a:chExt cx="878349" cy="878349"/>
            </a:xfrm>
          </p:grpSpPr>
          <p:sp>
            <p:nvSpPr>
              <p:cNvPr id="150" name="椭圆 38">
                <a:extLst>
                  <a:ext uri="{FF2B5EF4-FFF2-40B4-BE49-F238E27FC236}">
                    <a16:creationId xmlns:a16="http://schemas.microsoft.com/office/drawing/2014/main" id="{4FF04D81-E069-428B-B14C-1D9AF92BCBB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1" name="椭圆 39">
                <a:extLst>
                  <a:ext uri="{FF2B5EF4-FFF2-40B4-BE49-F238E27FC236}">
                    <a16:creationId xmlns:a16="http://schemas.microsoft.com/office/drawing/2014/main" id="{CEBDF03B-91FA-49D0-9F9E-72B37DAB79BF}"/>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2" name="椭圆 40">
                <a:extLst>
                  <a:ext uri="{FF2B5EF4-FFF2-40B4-BE49-F238E27FC236}">
                    <a16:creationId xmlns:a16="http://schemas.microsoft.com/office/drawing/2014/main" id="{749F9EB8-0424-475C-8DA9-C8521A3DBB8E}"/>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147" name="直接连接符 41">
              <a:extLst>
                <a:ext uri="{FF2B5EF4-FFF2-40B4-BE49-F238E27FC236}">
                  <a16:creationId xmlns:a16="http://schemas.microsoft.com/office/drawing/2014/main" id="{BE722E34-2AD5-4C8C-B6D9-E1383B1A7B67}"/>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42">
              <a:extLst>
                <a:ext uri="{FF2B5EF4-FFF2-40B4-BE49-F238E27FC236}">
                  <a16:creationId xmlns:a16="http://schemas.microsoft.com/office/drawing/2014/main" id="{23DA0B6C-3900-4042-A70E-64C220492A6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44">
              <a:extLst>
                <a:ext uri="{FF2B5EF4-FFF2-40B4-BE49-F238E27FC236}">
                  <a16:creationId xmlns:a16="http://schemas.microsoft.com/office/drawing/2014/main" id="{07B5E736-C6B0-4A57-87C9-BD5D64393D12}"/>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Group 162">
            <a:extLst>
              <a:ext uri="{FF2B5EF4-FFF2-40B4-BE49-F238E27FC236}">
                <a16:creationId xmlns:a16="http://schemas.microsoft.com/office/drawing/2014/main" id="{7D137699-E31F-45E6-8D72-0F897577B25E}"/>
              </a:ext>
            </a:extLst>
          </p:cNvPr>
          <p:cNvGrpSpPr/>
          <p:nvPr/>
        </p:nvGrpSpPr>
        <p:grpSpPr>
          <a:xfrm>
            <a:off x="1553476" y="1553082"/>
            <a:ext cx="5235274" cy="663226"/>
            <a:chOff x="1024466" y="961589"/>
            <a:chExt cx="3543060" cy="663226"/>
          </a:xfrm>
        </p:grpSpPr>
        <p:grpSp>
          <p:nvGrpSpPr>
            <p:cNvPr id="164" name="Google Shape;434;p51">
              <a:extLst>
                <a:ext uri="{FF2B5EF4-FFF2-40B4-BE49-F238E27FC236}">
                  <a16:creationId xmlns:a16="http://schemas.microsoft.com/office/drawing/2014/main" id="{B4C4E77A-8265-4B6A-B5E7-918F1A482A86}"/>
                </a:ext>
              </a:extLst>
            </p:cNvPr>
            <p:cNvGrpSpPr/>
            <p:nvPr/>
          </p:nvGrpSpPr>
          <p:grpSpPr>
            <a:xfrm rot="-5400000">
              <a:off x="734108" y="1265458"/>
              <a:ext cx="649715" cy="69000"/>
              <a:chOff x="684763" y="3506750"/>
              <a:chExt cx="3536825" cy="69000"/>
            </a:xfrm>
          </p:grpSpPr>
          <p:sp>
            <p:nvSpPr>
              <p:cNvPr id="166" name="Google Shape;435;p51">
                <a:extLst>
                  <a:ext uri="{FF2B5EF4-FFF2-40B4-BE49-F238E27FC236}">
                    <a16:creationId xmlns:a16="http://schemas.microsoft.com/office/drawing/2014/main" id="{1D34141E-21A8-4CD6-B050-0B6E6C4D9531}"/>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436;p51">
                <a:extLst>
                  <a:ext uri="{FF2B5EF4-FFF2-40B4-BE49-F238E27FC236}">
                    <a16:creationId xmlns:a16="http://schemas.microsoft.com/office/drawing/2014/main" id="{EC341D58-F94A-4B01-9609-E6A53DD4885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437;p51">
                <a:extLst>
                  <a:ext uri="{FF2B5EF4-FFF2-40B4-BE49-F238E27FC236}">
                    <a16:creationId xmlns:a16="http://schemas.microsoft.com/office/drawing/2014/main" id="{702AB3BF-5E6A-45F9-98AA-CDDF6BBDE965}"/>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438;p51">
                <a:extLst>
                  <a:ext uri="{FF2B5EF4-FFF2-40B4-BE49-F238E27FC236}">
                    <a16:creationId xmlns:a16="http://schemas.microsoft.com/office/drawing/2014/main" id="{88608004-F51E-4BF0-ADA2-CFB8B28F4B6E}"/>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65" name="TextBox 164">
              <a:extLst>
                <a:ext uri="{FF2B5EF4-FFF2-40B4-BE49-F238E27FC236}">
                  <a16:creationId xmlns:a16="http://schemas.microsoft.com/office/drawing/2014/main" id="{4D619360-215F-41EA-A485-CC1D9CF24512}"/>
                </a:ext>
              </a:extLst>
            </p:cNvPr>
            <p:cNvSpPr txBox="1"/>
            <p:nvPr/>
          </p:nvSpPr>
          <p:spPr>
            <a:xfrm>
              <a:off x="1353187" y="961589"/>
              <a:ext cx="3214339" cy="646331"/>
            </a:xfrm>
            <a:prstGeom prst="rect">
              <a:avLst/>
            </a:prstGeom>
          </p:spPr>
          <p:txBody>
            <a:bodyPr wrap="square" rtlCol="0">
              <a:spAutoFit/>
            </a:bodyPr>
            <a:lstStyle/>
            <a:p>
              <a:r>
                <a:rPr lang="vi-VN" b="1" dirty="0">
                  <a:solidFill>
                    <a:schemeClr val="bg1"/>
                  </a:solidFill>
                </a:rPr>
                <a:t>Phân tích hành vi khách hàng trong thương mại điện tử</a:t>
              </a:r>
              <a:endParaRPr lang="en-US" b="1" dirty="0">
                <a:solidFill>
                  <a:schemeClr val="bg1"/>
                </a:solidFill>
                <a:latin typeface="Yeseva One" panose="00000500000000000000"/>
                <a:cs typeface="Times New Roman" panose="02020603050405020304" pitchFamily="18" charset="0"/>
              </a:endParaRPr>
            </a:p>
          </p:txBody>
        </p:sp>
      </p:grpSp>
      <p:grpSp>
        <p:nvGrpSpPr>
          <p:cNvPr id="170" name="Group 169">
            <a:extLst>
              <a:ext uri="{FF2B5EF4-FFF2-40B4-BE49-F238E27FC236}">
                <a16:creationId xmlns:a16="http://schemas.microsoft.com/office/drawing/2014/main" id="{E0BE355D-2E9B-4769-AFC6-D593669D5996}"/>
              </a:ext>
            </a:extLst>
          </p:cNvPr>
          <p:cNvGrpSpPr/>
          <p:nvPr/>
        </p:nvGrpSpPr>
        <p:grpSpPr>
          <a:xfrm>
            <a:off x="1400145" y="4528597"/>
            <a:ext cx="3412112" cy="649715"/>
            <a:chOff x="1024466" y="975100"/>
            <a:chExt cx="2842296" cy="649715"/>
          </a:xfrm>
        </p:grpSpPr>
        <p:grpSp>
          <p:nvGrpSpPr>
            <p:cNvPr id="171" name="Google Shape;434;p51">
              <a:extLst>
                <a:ext uri="{FF2B5EF4-FFF2-40B4-BE49-F238E27FC236}">
                  <a16:creationId xmlns:a16="http://schemas.microsoft.com/office/drawing/2014/main" id="{D6BF34C6-4EA6-4D57-B105-8F0E5882BEF1}"/>
                </a:ext>
              </a:extLst>
            </p:cNvPr>
            <p:cNvGrpSpPr/>
            <p:nvPr/>
          </p:nvGrpSpPr>
          <p:grpSpPr>
            <a:xfrm rot="-5400000">
              <a:off x="734108" y="1265458"/>
              <a:ext cx="649715" cy="69000"/>
              <a:chOff x="684763" y="3506750"/>
              <a:chExt cx="3536825" cy="69000"/>
            </a:xfrm>
          </p:grpSpPr>
          <p:sp>
            <p:nvSpPr>
              <p:cNvPr id="173" name="Google Shape;435;p51">
                <a:extLst>
                  <a:ext uri="{FF2B5EF4-FFF2-40B4-BE49-F238E27FC236}">
                    <a16:creationId xmlns:a16="http://schemas.microsoft.com/office/drawing/2014/main" id="{7F7EC368-FC6B-48FE-A2C5-D2C69D263606}"/>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436;p51">
                <a:extLst>
                  <a:ext uri="{FF2B5EF4-FFF2-40B4-BE49-F238E27FC236}">
                    <a16:creationId xmlns:a16="http://schemas.microsoft.com/office/drawing/2014/main" id="{6512FC51-A258-48C4-9ADA-EC368DBF9AE4}"/>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437;p51">
                <a:extLst>
                  <a:ext uri="{FF2B5EF4-FFF2-40B4-BE49-F238E27FC236}">
                    <a16:creationId xmlns:a16="http://schemas.microsoft.com/office/drawing/2014/main" id="{C70FAA57-7DB0-4198-8282-828D50E30D12}"/>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 name="Google Shape;438;p51">
                <a:extLst>
                  <a:ext uri="{FF2B5EF4-FFF2-40B4-BE49-F238E27FC236}">
                    <a16:creationId xmlns:a16="http://schemas.microsoft.com/office/drawing/2014/main" id="{5263DCC8-B625-474B-BFD4-06D124CD8D4A}"/>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72" name="TextBox 171">
              <a:extLst>
                <a:ext uri="{FF2B5EF4-FFF2-40B4-BE49-F238E27FC236}">
                  <a16:creationId xmlns:a16="http://schemas.microsoft.com/office/drawing/2014/main" id="{B6A5112C-8AA8-4E6D-A83B-770AF3C0F625}"/>
                </a:ext>
              </a:extLst>
            </p:cNvPr>
            <p:cNvSpPr txBox="1"/>
            <p:nvPr/>
          </p:nvSpPr>
          <p:spPr>
            <a:xfrm>
              <a:off x="1324841" y="1047047"/>
              <a:ext cx="2541921" cy="369332"/>
            </a:xfrm>
            <a:prstGeom prst="rect">
              <a:avLst/>
            </a:prstGeom>
          </p:spPr>
          <p:txBody>
            <a:bodyPr wrap="square" rtlCol="0">
              <a:spAutoFit/>
            </a:bodyPr>
            <a:lstStyle/>
            <a:p>
              <a:r>
                <a:rPr lang="en-US" b="1" dirty="0" err="1">
                  <a:solidFill>
                    <a:schemeClr val="bg1"/>
                  </a:solidFill>
                </a:rPr>
                <a:t>Phân</a:t>
              </a:r>
              <a:r>
                <a:rPr lang="en-US" b="1" dirty="0">
                  <a:solidFill>
                    <a:schemeClr val="bg1"/>
                  </a:solidFill>
                </a:rPr>
                <a:t> </a:t>
              </a:r>
              <a:r>
                <a:rPr lang="en-US" b="1" dirty="0" err="1">
                  <a:solidFill>
                    <a:schemeClr val="bg1"/>
                  </a:solidFill>
                </a:rPr>
                <a:t>cụm</a:t>
              </a:r>
              <a:r>
                <a:rPr lang="en-US" b="1" dirty="0">
                  <a:solidFill>
                    <a:schemeClr val="bg1"/>
                  </a:solidFill>
                </a:rPr>
                <a:t> </a:t>
              </a: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y </a:t>
              </a:r>
              <a:r>
                <a:rPr lang="en-US" b="1" dirty="0" err="1">
                  <a:solidFill>
                    <a:schemeClr val="bg1"/>
                  </a:solidFill>
                </a:rPr>
                <a:t>tế</a:t>
              </a:r>
              <a:endParaRPr lang="en-US" b="1" dirty="0">
                <a:solidFill>
                  <a:schemeClr val="bg1"/>
                </a:solidFill>
                <a:latin typeface="Yeseva One" panose="00000500000000000000"/>
                <a:cs typeface="Times New Roman" panose="02020603050405020304" pitchFamily="18" charset="0"/>
              </a:endParaRPr>
            </a:p>
          </p:txBody>
        </p:sp>
      </p:grpSp>
      <p:sp useBgFill="1">
        <p:nvSpPr>
          <p:cNvPr id="191" name="TextBox 190">
            <a:extLst>
              <a:ext uri="{FF2B5EF4-FFF2-40B4-BE49-F238E27FC236}">
                <a16:creationId xmlns:a16="http://schemas.microsoft.com/office/drawing/2014/main" id="{E88C71E6-B0B9-4C82-B428-F60F4AB14C5D}"/>
              </a:ext>
            </a:extLst>
          </p:cNvPr>
          <p:cNvSpPr txBox="1"/>
          <p:nvPr/>
        </p:nvSpPr>
        <p:spPr>
          <a:xfrm>
            <a:off x="1991498" y="2285837"/>
            <a:ext cx="3301260" cy="584775"/>
          </a:xfrm>
          <a:prstGeom prst="rect">
            <a:avLst/>
          </a:prstGeom>
        </p:spPr>
        <p:txBody>
          <a:bodyPr wrap="square" rtlCol="0">
            <a:spAutoFit/>
          </a:bodyPr>
          <a:lstStyle/>
          <a:p>
            <a:pPr lvl="0" defTabSz="914400" eaLnBrk="0" fontAlgn="base" hangingPunct="0">
              <a:spcBef>
                <a:spcPct val="0"/>
              </a:spcBef>
              <a:spcAft>
                <a:spcPct val="0"/>
              </a:spcAft>
            </a:pPr>
            <a:r>
              <a:rPr lang="en-US" altLang="en-US" sz="1600" dirty="0" err="1">
                <a:solidFill>
                  <a:schemeClr val="bg1"/>
                </a:solidFill>
                <a:latin typeface="Arial" panose="020B0604020202020204" pitchFamily="34" charset="0"/>
              </a:rPr>
              <a:t>Dự</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đoán</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xu</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hướng</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mua</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hàng</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dựa</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trên</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cụm</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khách</a:t>
            </a:r>
            <a:r>
              <a:rPr lang="en-US" altLang="en-US" sz="1600" dirty="0">
                <a:solidFill>
                  <a:schemeClr val="bg1"/>
                </a:solidFill>
                <a:latin typeface="Arial" panose="020B0604020202020204" pitchFamily="34" charset="0"/>
              </a:rPr>
              <a:t> </a:t>
            </a:r>
            <a:r>
              <a:rPr lang="en-US" altLang="en-US" sz="1600" dirty="0" err="1">
                <a:solidFill>
                  <a:schemeClr val="bg1"/>
                </a:solidFill>
                <a:latin typeface="Arial" panose="020B0604020202020204" pitchFamily="34" charset="0"/>
              </a:rPr>
              <a:t>hàng</a:t>
            </a:r>
            <a:r>
              <a:rPr lang="en-US" altLang="en-US" sz="1600" dirty="0">
                <a:solidFill>
                  <a:schemeClr val="bg1"/>
                </a:solidFill>
                <a:latin typeface="Arial" panose="020B0604020202020204" pitchFamily="34" charset="0"/>
              </a:rPr>
              <a:t>. </a:t>
            </a:r>
          </a:p>
        </p:txBody>
      </p:sp>
      <p:sp useBgFill="1">
        <p:nvSpPr>
          <p:cNvPr id="193" name="TextBox 192">
            <a:extLst>
              <a:ext uri="{FF2B5EF4-FFF2-40B4-BE49-F238E27FC236}">
                <a16:creationId xmlns:a16="http://schemas.microsoft.com/office/drawing/2014/main" id="{D07768CA-598B-4C4C-B73B-3D4DE9BD18AB}"/>
              </a:ext>
            </a:extLst>
          </p:cNvPr>
          <p:cNvSpPr txBox="1"/>
          <p:nvPr/>
        </p:nvSpPr>
        <p:spPr>
          <a:xfrm>
            <a:off x="1760740" y="5036380"/>
            <a:ext cx="3817828" cy="584775"/>
          </a:xfrm>
          <a:prstGeom prst="rect">
            <a:avLst/>
          </a:prstGeom>
        </p:spPr>
        <p:txBody>
          <a:bodyPr wrap="square" rtlCol="0">
            <a:spAutoFit/>
          </a:bodyPr>
          <a:lstStyle/>
          <a:p>
            <a:r>
              <a:rPr lang="en-US" sz="1600" dirty="0" err="1">
                <a:solidFill>
                  <a:schemeClr val="bg1"/>
                </a:solidFill>
              </a:rPr>
              <a:t>Phân</a:t>
            </a:r>
            <a:r>
              <a:rPr lang="en-US" sz="1600" dirty="0">
                <a:solidFill>
                  <a:schemeClr val="bg1"/>
                </a:solidFill>
              </a:rPr>
              <a:t> </a:t>
            </a:r>
            <a:r>
              <a:rPr lang="en-US" sz="1600" dirty="0" err="1">
                <a:solidFill>
                  <a:schemeClr val="bg1"/>
                </a:solidFill>
              </a:rPr>
              <a:t>nhóm</a:t>
            </a:r>
            <a:r>
              <a:rPr lang="en-US" sz="1600" dirty="0">
                <a:solidFill>
                  <a:schemeClr val="bg1"/>
                </a:solidFill>
              </a:rPr>
              <a:t> </a:t>
            </a:r>
            <a:r>
              <a:rPr lang="en-US" sz="1600" dirty="0" err="1">
                <a:solidFill>
                  <a:schemeClr val="bg1"/>
                </a:solidFill>
              </a:rPr>
              <a:t>bệnh</a:t>
            </a:r>
            <a:r>
              <a:rPr lang="en-US" sz="1600" dirty="0">
                <a:solidFill>
                  <a:schemeClr val="bg1"/>
                </a:solidFill>
              </a:rPr>
              <a:t> </a:t>
            </a:r>
            <a:r>
              <a:rPr lang="en-US" sz="1600" dirty="0" err="1">
                <a:solidFill>
                  <a:schemeClr val="bg1"/>
                </a:solidFill>
              </a:rPr>
              <a:t>nhân</a:t>
            </a:r>
            <a:r>
              <a:rPr lang="en-US" sz="1600" dirty="0">
                <a:solidFill>
                  <a:schemeClr val="bg1"/>
                </a:solidFill>
              </a:rPr>
              <a:t> </a:t>
            </a:r>
          </a:p>
          <a:p>
            <a:r>
              <a:rPr lang="en-US" sz="1600" dirty="0" err="1">
                <a:solidFill>
                  <a:schemeClr val="bg1"/>
                </a:solidFill>
              </a:rPr>
              <a:t>theo</a:t>
            </a:r>
            <a:r>
              <a:rPr lang="en-US" sz="1600" dirty="0">
                <a:solidFill>
                  <a:schemeClr val="bg1"/>
                </a:solidFill>
              </a:rPr>
              <a:t> </a:t>
            </a:r>
            <a:r>
              <a:rPr lang="en-US" sz="1600" dirty="0" err="1">
                <a:solidFill>
                  <a:schemeClr val="bg1"/>
                </a:solidFill>
              </a:rPr>
              <a:t>triệu</a:t>
            </a:r>
            <a:r>
              <a:rPr lang="en-US" sz="1600" dirty="0">
                <a:solidFill>
                  <a:schemeClr val="bg1"/>
                </a:solidFill>
              </a:rPr>
              <a:t> </a:t>
            </a:r>
            <a:r>
              <a:rPr lang="en-US" sz="1600" dirty="0" err="1">
                <a:solidFill>
                  <a:schemeClr val="bg1"/>
                </a:solidFill>
              </a:rPr>
              <a:t>chứng</a:t>
            </a:r>
            <a:r>
              <a:rPr lang="en-US" sz="1600" dirty="0">
                <a:solidFill>
                  <a:schemeClr val="bg1"/>
                </a:solidFill>
              </a:rPr>
              <a:t> </a:t>
            </a:r>
            <a:r>
              <a:rPr lang="en-US" sz="1600" dirty="0" err="1">
                <a:solidFill>
                  <a:schemeClr val="bg1"/>
                </a:solidFill>
              </a:rPr>
              <a:t>để</a:t>
            </a:r>
            <a:r>
              <a:rPr lang="en-US" sz="1600" dirty="0">
                <a:solidFill>
                  <a:schemeClr val="bg1"/>
                </a:solidFill>
              </a:rPr>
              <a:t> </a:t>
            </a:r>
            <a:r>
              <a:rPr lang="en-US" sz="1600" dirty="0" err="1">
                <a:solidFill>
                  <a:schemeClr val="bg1"/>
                </a:solidFill>
              </a:rPr>
              <a:t>hỗ</a:t>
            </a:r>
            <a:r>
              <a:rPr lang="en-US" sz="1600" dirty="0">
                <a:solidFill>
                  <a:schemeClr val="bg1"/>
                </a:solidFill>
              </a:rPr>
              <a:t> </a:t>
            </a:r>
            <a:r>
              <a:rPr lang="en-US" sz="1600" dirty="0" err="1">
                <a:solidFill>
                  <a:schemeClr val="bg1"/>
                </a:solidFill>
              </a:rPr>
              <a:t>trợ</a:t>
            </a:r>
            <a:r>
              <a:rPr lang="en-US" sz="1600" dirty="0">
                <a:solidFill>
                  <a:schemeClr val="bg1"/>
                </a:solidFill>
              </a:rPr>
              <a:t> </a:t>
            </a:r>
            <a:r>
              <a:rPr lang="en-US" sz="1600" dirty="0" err="1">
                <a:solidFill>
                  <a:schemeClr val="bg1"/>
                </a:solidFill>
              </a:rPr>
              <a:t>chẩn</a:t>
            </a:r>
            <a:r>
              <a:rPr lang="en-US" sz="1600" dirty="0">
                <a:solidFill>
                  <a:schemeClr val="bg1"/>
                </a:solidFill>
              </a:rPr>
              <a:t> </a:t>
            </a:r>
            <a:r>
              <a:rPr lang="en-US" sz="1600" dirty="0" err="1">
                <a:solidFill>
                  <a:schemeClr val="bg1"/>
                </a:solidFill>
              </a:rPr>
              <a:t>đoán</a:t>
            </a:r>
            <a:r>
              <a:rPr lang="en-US" sz="1600" dirty="0">
                <a:solidFill>
                  <a:schemeClr val="bg1"/>
                </a:solidFill>
              </a:rPr>
              <a:t>.</a:t>
            </a:r>
            <a:endParaRPr lang="en-US" sz="1600" b="1" dirty="0">
              <a:solidFill>
                <a:schemeClr val="bg1"/>
              </a:solidFill>
              <a:latin typeface="Yeseva One" panose="00000500000000000000"/>
              <a:cs typeface="Times New Roman" panose="02020603050405020304" pitchFamily="18" charset="0"/>
            </a:endParaRPr>
          </a:p>
        </p:txBody>
      </p:sp>
      <p:grpSp>
        <p:nvGrpSpPr>
          <p:cNvPr id="196" name="Google Shape;1261;p53">
            <a:extLst>
              <a:ext uri="{FF2B5EF4-FFF2-40B4-BE49-F238E27FC236}">
                <a16:creationId xmlns:a16="http://schemas.microsoft.com/office/drawing/2014/main" id="{FFA88F9F-B6C7-4390-A5C7-6395FE78C515}"/>
              </a:ext>
            </a:extLst>
          </p:cNvPr>
          <p:cNvGrpSpPr/>
          <p:nvPr/>
        </p:nvGrpSpPr>
        <p:grpSpPr>
          <a:xfrm>
            <a:off x="790185" y="1638238"/>
            <a:ext cx="586934" cy="510816"/>
            <a:chOff x="-204788" y="1498600"/>
            <a:chExt cx="4982778" cy="4751413"/>
          </a:xfrm>
          <a:solidFill>
            <a:srgbClr val="0070C0"/>
          </a:solidFill>
        </p:grpSpPr>
        <p:sp>
          <p:nvSpPr>
            <p:cNvPr id="197" name="Google Shape;1262;p53">
              <a:extLst>
                <a:ext uri="{FF2B5EF4-FFF2-40B4-BE49-F238E27FC236}">
                  <a16:creationId xmlns:a16="http://schemas.microsoft.com/office/drawing/2014/main" id="{02BF5788-0CAA-482E-98CB-60C35FA4A93D}"/>
                </a:ext>
              </a:extLst>
            </p:cNvPr>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198" name="Google Shape;1263;p53">
              <a:extLst>
                <a:ext uri="{FF2B5EF4-FFF2-40B4-BE49-F238E27FC236}">
                  <a16:creationId xmlns:a16="http://schemas.microsoft.com/office/drawing/2014/main" id="{993B1CFD-6844-43D4-9E0B-8970A55075DC}"/>
                </a:ext>
              </a:extLst>
            </p:cNvPr>
            <p:cNvSpPr/>
            <p:nvPr/>
          </p:nvSpPr>
          <p:spPr>
            <a:xfrm>
              <a:off x="48931" y="3422647"/>
              <a:ext cx="1620903" cy="1050902"/>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grpFill/>
            <a:ln>
              <a:solidFill>
                <a:srgbClr val="002060"/>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199" name="Google Shape;1264;p53">
              <a:extLst>
                <a:ext uri="{FF2B5EF4-FFF2-40B4-BE49-F238E27FC236}">
                  <a16:creationId xmlns:a16="http://schemas.microsoft.com/office/drawing/2014/main" id="{B254831D-2969-4E31-9F5D-710852B34AE4}"/>
                </a:ext>
              </a:extLst>
            </p:cNvPr>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0" name="Google Shape;1265;p53">
              <a:extLst>
                <a:ext uri="{FF2B5EF4-FFF2-40B4-BE49-F238E27FC236}">
                  <a16:creationId xmlns:a16="http://schemas.microsoft.com/office/drawing/2014/main" id="{C9AFA036-8A51-40EA-9A3D-E0AC3D4F09F9}"/>
                </a:ext>
              </a:extLst>
            </p:cNvPr>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1" name="Google Shape;1266;p53">
              <a:extLst>
                <a:ext uri="{FF2B5EF4-FFF2-40B4-BE49-F238E27FC236}">
                  <a16:creationId xmlns:a16="http://schemas.microsoft.com/office/drawing/2014/main" id="{49AF2078-C968-408C-9999-68DAB1231A87}"/>
                </a:ext>
              </a:extLst>
            </p:cNvPr>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grpFill/>
            <a:ln>
              <a:solidFill>
                <a:srgbClr val="002060"/>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2" name="Google Shape;1267;p53">
              <a:extLst>
                <a:ext uri="{FF2B5EF4-FFF2-40B4-BE49-F238E27FC236}">
                  <a16:creationId xmlns:a16="http://schemas.microsoft.com/office/drawing/2014/main" id="{0F94C92C-2300-4782-9D0A-7682F8456114}"/>
                </a:ext>
              </a:extLst>
            </p:cNvPr>
            <p:cNvSpPr/>
            <p:nvPr/>
          </p:nvSpPr>
          <p:spPr>
            <a:xfrm>
              <a:off x="1679295" y="3148022"/>
              <a:ext cx="3098695" cy="3101991"/>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grpSp>
      <p:sp>
        <p:nvSpPr>
          <p:cNvPr id="216" name="Google Shape;727;p47">
            <a:extLst>
              <a:ext uri="{FF2B5EF4-FFF2-40B4-BE49-F238E27FC236}">
                <a16:creationId xmlns:a16="http://schemas.microsoft.com/office/drawing/2014/main" id="{24EFDFF5-0F99-4DEC-8FA0-0E7DEC7359FA}"/>
              </a:ext>
            </a:extLst>
          </p:cNvPr>
          <p:cNvSpPr/>
          <p:nvPr/>
        </p:nvSpPr>
        <p:spPr>
          <a:xfrm>
            <a:off x="578449" y="4526486"/>
            <a:ext cx="695515" cy="65555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97;p31">
            <a:extLst>
              <a:ext uri="{FF2B5EF4-FFF2-40B4-BE49-F238E27FC236}">
                <a16:creationId xmlns:a16="http://schemas.microsoft.com/office/drawing/2014/main" id="{1E4475E1-925D-4B16-82B0-BF589EF4293A}"/>
              </a:ext>
            </a:extLst>
          </p:cNvPr>
          <p:cNvGrpSpPr/>
          <p:nvPr/>
        </p:nvGrpSpPr>
        <p:grpSpPr>
          <a:xfrm rot="16200000">
            <a:off x="7522127" y="307868"/>
            <a:ext cx="2317028" cy="4222433"/>
            <a:chOff x="2112475" y="238125"/>
            <a:chExt cx="3395050" cy="5238750"/>
          </a:xfrm>
        </p:grpSpPr>
        <p:sp>
          <p:nvSpPr>
            <p:cNvPr id="219" name="Google Shape;298;p31">
              <a:extLst>
                <a:ext uri="{FF2B5EF4-FFF2-40B4-BE49-F238E27FC236}">
                  <a16:creationId xmlns:a16="http://schemas.microsoft.com/office/drawing/2014/main" id="{660FA97F-97AC-4304-AA5F-451D1658CAD3}"/>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99;p31">
              <a:extLst>
                <a:ext uri="{FF2B5EF4-FFF2-40B4-BE49-F238E27FC236}">
                  <a16:creationId xmlns:a16="http://schemas.microsoft.com/office/drawing/2014/main" id="{FBD5EB03-5420-4906-B908-A1C3F230F188}"/>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00;p31">
              <a:extLst>
                <a:ext uri="{FF2B5EF4-FFF2-40B4-BE49-F238E27FC236}">
                  <a16:creationId xmlns:a16="http://schemas.microsoft.com/office/drawing/2014/main" id="{4234CC0C-B39D-47E5-98F2-6B6EE78AB018}"/>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01;p31">
              <a:extLst>
                <a:ext uri="{FF2B5EF4-FFF2-40B4-BE49-F238E27FC236}">
                  <a16:creationId xmlns:a16="http://schemas.microsoft.com/office/drawing/2014/main" id="{B6F8354C-E9DF-46AF-A81E-D2454991BA53}"/>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7;p31">
            <a:extLst>
              <a:ext uri="{FF2B5EF4-FFF2-40B4-BE49-F238E27FC236}">
                <a16:creationId xmlns:a16="http://schemas.microsoft.com/office/drawing/2014/main" id="{3C4198F3-6859-47F8-8275-ADC5CBD57A69}"/>
              </a:ext>
            </a:extLst>
          </p:cNvPr>
          <p:cNvGrpSpPr/>
          <p:nvPr/>
        </p:nvGrpSpPr>
        <p:grpSpPr>
          <a:xfrm rot="16200000">
            <a:off x="7522126" y="2952595"/>
            <a:ext cx="2317028" cy="4222433"/>
            <a:chOff x="2112475" y="238125"/>
            <a:chExt cx="3395050" cy="5238750"/>
          </a:xfrm>
        </p:grpSpPr>
        <p:sp>
          <p:nvSpPr>
            <p:cNvPr id="231" name="Google Shape;298;p31">
              <a:extLst>
                <a:ext uri="{FF2B5EF4-FFF2-40B4-BE49-F238E27FC236}">
                  <a16:creationId xmlns:a16="http://schemas.microsoft.com/office/drawing/2014/main" id="{DFDBDF01-46A2-49A8-8971-7F5A2DD73538}"/>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99;p31">
              <a:extLst>
                <a:ext uri="{FF2B5EF4-FFF2-40B4-BE49-F238E27FC236}">
                  <a16:creationId xmlns:a16="http://schemas.microsoft.com/office/drawing/2014/main" id="{C65C7CEA-8C08-4CDF-B8AA-A1B34983B5A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00;p31">
              <a:extLst>
                <a:ext uri="{FF2B5EF4-FFF2-40B4-BE49-F238E27FC236}">
                  <a16:creationId xmlns:a16="http://schemas.microsoft.com/office/drawing/2014/main" id="{9EEE09AB-0B06-4C67-A22E-8E03A39AA92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01;p31">
              <a:extLst>
                <a:ext uri="{FF2B5EF4-FFF2-40B4-BE49-F238E27FC236}">
                  <a16:creationId xmlns:a16="http://schemas.microsoft.com/office/drawing/2014/main" id="{793108BB-7C9B-4D3B-96E1-012026DE9A77}"/>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AA937D90-6C62-4F08-AFE4-CA75AB5811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6601" y="1346541"/>
            <a:ext cx="3394849" cy="2153777"/>
          </a:xfrm>
          <a:prstGeom prst="rect">
            <a:avLst/>
          </a:prstGeom>
        </p:spPr>
      </p:pic>
      <p:pic>
        <p:nvPicPr>
          <p:cNvPr id="25" name="Picture 24">
            <a:extLst>
              <a:ext uri="{FF2B5EF4-FFF2-40B4-BE49-F238E27FC236}">
                <a16:creationId xmlns:a16="http://schemas.microsoft.com/office/drawing/2014/main" id="{68E6555E-C32B-4393-92D2-4C92B07AD8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6739" y="3976889"/>
            <a:ext cx="3354711" cy="2158736"/>
          </a:xfrm>
          <a:prstGeom prst="rect">
            <a:avLst/>
          </a:prstGeom>
        </p:spPr>
      </p:pic>
    </p:spTree>
    <p:extLst>
      <p:ext uri="{BB962C8B-B14F-4D97-AF65-F5344CB8AC3E}">
        <p14:creationId xmlns:p14="http://schemas.microsoft.com/office/powerpoint/2010/main" val="347932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477E75-795F-4C10-95B2-C6554053ABA2}"/>
              </a:ext>
            </a:extLst>
          </p:cNvPr>
          <p:cNvGrpSpPr/>
          <p:nvPr/>
        </p:nvGrpSpPr>
        <p:grpSpPr>
          <a:xfrm>
            <a:off x="0" y="330395"/>
            <a:ext cx="3998230" cy="1055710"/>
            <a:chOff x="0" y="330395"/>
            <a:chExt cx="3998230" cy="1055710"/>
          </a:xfrm>
        </p:grpSpPr>
        <p:grpSp>
          <p:nvGrpSpPr>
            <p:cNvPr id="55" name="组合 54">
              <a:extLst>
                <a:ext uri="{FF2B5EF4-FFF2-40B4-BE49-F238E27FC236}">
                  <a16:creationId xmlns:a16="http://schemas.microsoft.com/office/drawing/2014/main" id="{ABEC3B3E-1F4A-4BC9-B643-6ADC8280C6E6}"/>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8068F004-407C-4147-9B09-0217DA082063}"/>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F35C1B21-1E70-4B0C-8838-F6E5A8D867AB}"/>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7DB8098C-CD3B-4A5E-97B0-CC365C2F3C1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78152353-2D3E-499C-926A-86248D1FE4C3}"/>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BE363879-A45D-4E69-AB21-3195E9C21C47}"/>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B56A391D-250B-4C8F-84AD-AB9ABEC92725}"/>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579D310E-1296-4798-84B9-F4342846A770}"/>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57" name="组合 56">
              <a:extLst>
                <a:ext uri="{FF2B5EF4-FFF2-40B4-BE49-F238E27FC236}">
                  <a16:creationId xmlns:a16="http://schemas.microsoft.com/office/drawing/2014/main" id="{0D33BEC0-4812-488A-B040-1BF6698E6A6D}"/>
                </a:ext>
              </a:extLst>
            </p:cNvPr>
            <p:cNvGrpSpPr/>
            <p:nvPr/>
          </p:nvGrpSpPr>
          <p:grpSpPr>
            <a:xfrm>
              <a:off x="3416530" y="575300"/>
              <a:ext cx="168045" cy="168045"/>
              <a:chOff x="3300742" y="531547"/>
              <a:chExt cx="878349" cy="878349"/>
            </a:xfrm>
          </p:grpSpPr>
          <p:sp>
            <p:nvSpPr>
              <p:cNvPr id="82" name="椭圆 81">
                <a:extLst>
                  <a:ext uri="{FF2B5EF4-FFF2-40B4-BE49-F238E27FC236}">
                    <a16:creationId xmlns:a16="http://schemas.microsoft.com/office/drawing/2014/main" id="{F2AE6398-7EE1-4C3E-B546-61D541C6D5C2}"/>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DA1FA1AA-8F8C-40AB-9C52-D196AE3962C1}"/>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5483554C-0CE0-4416-BC9E-AA7AF2D057C4}"/>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EE3B371D-79CE-441E-A9BB-3646641B6B0B}"/>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E3CE45B2-C7E2-4055-BB81-E660203D8749}"/>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7C18EC0E-6513-4512-BF82-CF2BD582CEE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27760A76-7167-42DD-B433-21E5C4CD1D59}"/>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10E5A5EB-A68C-4554-9F82-9893F4EA61EA}"/>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4E0A7A85-F828-4A37-B498-4F391F773FAE}"/>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2566711C-C86C-4996-9D15-CC3294D65F8E}"/>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97" name="Group 96">
            <a:extLst>
              <a:ext uri="{FF2B5EF4-FFF2-40B4-BE49-F238E27FC236}">
                <a16:creationId xmlns:a16="http://schemas.microsoft.com/office/drawing/2014/main" id="{EB37EA30-6B04-45C1-808D-902A638F16F2}"/>
              </a:ext>
            </a:extLst>
          </p:cNvPr>
          <p:cNvGrpSpPr/>
          <p:nvPr/>
        </p:nvGrpSpPr>
        <p:grpSpPr>
          <a:xfrm>
            <a:off x="1495510" y="1405327"/>
            <a:ext cx="3926882" cy="649715"/>
            <a:chOff x="1024466" y="975100"/>
            <a:chExt cx="2657584" cy="649715"/>
          </a:xfrm>
        </p:grpSpPr>
        <p:grpSp>
          <p:nvGrpSpPr>
            <p:cNvPr id="98" name="Google Shape;434;p51">
              <a:extLst>
                <a:ext uri="{FF2B5EF4-FFF2-40B4-BE49-F238E27FC236}">
                  <a16:creationId xmlns:a16="http://schemas.microsoft.com/office/drawing/2014/main" id="{A602F75D-4C40-476A-AA39-D9FAB7B45492}"/>
                </a:ext>
              </a:extLst>
            </p:cNvPr>
            <p:cNvGrpSpPr/>
            <p:nvPr/>
          </p:nvGrpSpPr>
          <p:grpSpPr>
            <a:xfrm rot="-5400000">
              <a:off x="734108" y="1265458"/>
              <a:ext cx="649715" cy="69000"/>
              <a:chOff x="684763" y="3506750"/>
              <a:chExt cx="3536825" cy="69000"/>
            </a:xfrm>
          </p:grpSpPr>
          <p:sp>
            <p:nvSpPr>
              <p:cNvPr id="100" name="Google Shape;435;p51">
                <a:extLst>
                  <a:ext uri="{FF2B5EF4-FFF2-40B4-BE49-F238E27FC236}">
                    <a16:creationId xmlns:a16="http://schemas.microsoft.com/office/drawing/2014/main" id="{E4594FBB-FF97-4C7C-86B2-1448BDE5D6F6}"/>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436;p51">
                <a:extLst>
                  <a:ext uri="{FF2B5EF4-FFF2-40B4-BE49-F238E27FC236}">
                    <a16:creationId xmlns:a16="http://schemas.microsoft.com/office/drawing/2014/main" id="{1AD4635F-5E8A-4ADB-B3DF-E6DDEDD58C54}"/>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437;p51">
                <a:extLst>
                  <a:ext uri="{FF2B5EF4-FFF2-40B4-BE49-F238E27FC236}">
                    <a16:creationId xmlns:a16="http://schemas.microsoft.com/office/drawing/2014/main" id="{8B9B2A11-DAD2-4EC7-87A2-B73785C284FF}"/>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438;p51">
                <a:extLst>
                  <a:ext uri="{FF2B5EF4-FFF2-40B4-BE49-F238E27FC236}">
                    <a16:creationId xmlns:a16="http://schemas.microsoft.com/office/drawing/2014/main" id="{5475FD0E-DB05-4CD3-9762-6EEA52ECF8E4}"/>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99" name="TextBox 98">
              <a:extLst>
                <a:ext uri="{FF2B5EF4-FFF2-40B4-BE49-F238E27FC236}">
                  <a16:creationId xmlns:a16="http://schemas.microsoft.com/office/drawing/2014/main" id="{EB758F2E-7EA3-455D-A143-126955426F70}"/>
                </a:ext>
              </a:extLst>
            </p:cNvPr>
            <p:cNvSpPr txBox="1"/>
            <p:nvPr/>
          </p:nvSpPr>
          <p:spPr>
            <a:xfrm>
              <a:off x="1332168" y="975100"/>
              <a:ext cx="2349882" cy="369332"/>
            </a:xfrm>
            <a:prstGeom prst="rect">
              <a:avLst/>
            </a:prstGeom>
          </p:spPr>
          <p:txBody>
            <a:bodyPr wrap="square" rtlCol="0">
              <a:spAutoFit/>
            </a:bodyPr>
            <a:lstStyle/>
            <a:p>
              <a:r>
                <a:rPr lang="en-US" b="1" dirty="0" err="1">
                  <a:solidFill>
                    <a:schemeClr val="bg1"/>
                  </a:solidFill>
                </a:rPr>
                <a:t>Phân</a:t>
              </a:r>
              <a:r>
                <a:rPr lang="en-US" b="1" dirty="0">
                  <a:solidFill>
                    <a:schemeClr val="bg1"/>
                  </a:solidFill>
                </a:rPr>
                <a:t> </a:t>
              </a:r>
              <a:r>
                <a:rPr lang="en-US" b="1" dirty="0" err="1">
                  <a:solidFill>
                    <a:schemeClr val="bg1"/>
                  </a:solidFill>
                </a:rPr>
                <a:t>tích</a:t>
              </a:r>
              <a:r>
                <a:rPr lang="en-US" b="1" dirty="0">
                  <a:solidFill>
                    <a:schemeClr val="bg1"/>
                  </a:solidFill>
                </a:rPr>
                <a:t> </a:t>
              </a: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địa</a:t>
              </a:r>
              <a:r>
                <a:rPr lang="en-US" b="1" dirty="0">
                  <a:solidFill>
                    <a:schemeClr val="bg1"/>
                  </a:solidFill>
                </a:rPr>
                <a:t> </a:t>
              </a:r>
              <a:r>
                <a:rPr lang="en-US" b="1" dirty="0" err="1">
                  <a:solidFill>
                    <a:schemeClr val="bg1"/>
                  </a:solidFill>
                </a:rPr>
                <a:t>lý</a:t>
              </a:r>
              <a:endParaRPr lang="en-US" b="1" dirty="0">
                <a:solidFill>
                  <a:schemeClr val="bg1"/>
                </a:solidFill>
                <a:latin typeface="Yeseva One" panose="00000500000000000000"/>
                <a:cs typeface="Times New Roman" panose="02020603050405020304" pitchFamily="18" charset="0"/>
              </a:endParaRPr>
            </a:p>
          </p:txBody>
        </p:sp>
      </p:grpSp>
      <p:grpSp>
        <p:nvGrpSpPr>
          <p:cNvPr id="104" name="Group 103">
            <a:extLst>
              <a:ext uri="{FF2B5EF4-FFF2-40B4-BE49-F238E27FC236}">
                <a16:creationId xmlns:a16="http://schemas.microsoft.com/office/drawing/2014/main" id="{DC20517C-7006-4B36-8227-986CD352B015}"/>
              </a:ext>
            </a:extLst>
          </p:cNvPr>
          <p:cNvGrpSpPr/>
          <p:nvPr/>
        </p:nvGrpSpPr>
        <p:grpSpPr>
          <a:xfrm>
            <a:off x="1507756" y="4553110"/>
            <a:ext cx="4024364" cy="649715"/>
            <a:chOff x="1024466" y="975100"/>
            <a:chExt cx="2723557" cy="649715"/>
          </a:xfrm>
        </p:grpSpPr>
        <p:grpSp>
          <p:nvGrpSpPr>
            <p:cNvPr id="105" name="Google Shape;434;p51">
              <a:extLst>
                <a:ext uri="{FF2B5EF4-FFF2-40B4-BE49-F238E27FC236}">
                  <a16:creationId xmlns:a16="http://schemas.microsoft.com/office/drawing/2014/main" id="{253A6864-B8FE-491E-A33E-BC21D673CB77}"/>
                </a:ext>
              </a:extLst>
            </p:cNvPr>
            <p:cNvGrpSpPr/>
            <p:nvPr/>
          </p:nvGrpSpPr>
          <p:grpSpPr>
            <a:xfrm rot="-5400000">
              <a:off x="734108" y="1265458"/>
              <a:ext cx="649715" cy="69000"/>
              <a:chOff x="684763" y="3506750"/>
              <a:chExt cx="3536825" cy="69000"/>
            </a:xfrm>
          </p:grpSpPr>
          <p:sp>
            <p:nvSpPr>
              <p:cNvPr id="107" name="Google Shape;435;p51">
                <a:extLst>
                  <a:ext uri="{FF2B5EF4-FFF2-40B4-BE49-F238E27FC236}">
                    <a16:creationId xmlns:a16="http://schemas.microsoft.com/office/drawing/2014/main" id="{15AD719D-9210-4857-80ED-B06DCA896B0F}"/>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436;p51">
                <a:extLst>
                  <a:ext uri="{FF2B5EF4-FFF2-40B4-BE49-F238E27FC236}">
                    <a16:creationId xmlns:a16="http://schemas.microsoft.com/office/drawing/2014/main" id="{9F879498-68B3-41D4-9DB3-CC644526CFE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437;p51">
                <a:extLst>
                  <a:ext uri="{FF2B5EF4-FFF2-40B4-BE49-F238E27FC236}">
                    <a16:creationId xmlns:a16="http://schemas.microsoft.com/office/drawing/2014/main" id="{340CA660-188D-466A-8945-19FB8AA6B1F0}"/>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438;p51">
                <a:extLst>
                  <a:ext uri="{FF2B5EF4-FFF2-40B4-BE49-F238E27FC236}">
                    <a16:creationId xmlns:a16="http://schemas.microsoft.com/office/drawing/2014/main" id="{668F95FF-4CE7-4C09-8A38-73E72B98D008}"/>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06" name="TextBox 105">
              <a:extLst>
                <a:ext uri="{FF2B5EF4-FFF2-40B4-BE49-F238E27FC236}">
                  <a16:creationId xmlns:a16="http://schemas.microsoft.com/office/drawing/2014/main" id="{266F289E-DB7A-4B39-B319-BC4E35ECAF4D}"/>
                </a:ext>
              </a:extLst>
            </p:cNvPr>
            <p:cNvSpPr txBox="1"/>
            <p:nvPr/>
          </p:nvSpPr>
          <p:spPr>
            <a:xfrm>
              <a:off x="1332168" y="981957"/>
              <a:ext cx="2415855" cy="369332"/>
            </a:xfrm>
            <a:prstGeom prst="rect">
              <a:avLst/>
            </a:prstGeom>
          </p:spPr>
          <p:txBody>
            <a:bodyPr wrap="square" rtlCol="0">
              <a:spAutoFit/>
            </a:bodyPr>
            <a:lstStyle/>
            <a:p>
              <a:r>
                <a:rPr lang="en-US" b="1" dirty="0" err="1">
                  <a:solidFill>
                    <a:schemeClr val="bg1"/>
                  </a:solidFill>
                </a:rPr>
                <a:t>Phân</a:t>
              </a:r>
              <a:r>
                <a:rPr lang="en-US" b="1" dirty="0">
                  <a:solidFill>
                    <a:schemeClr val="bg1"/>
                  </a:solidFill>
                </a:rPr>
                <a:t> </a:t>
              </a:r>
              <a:r>
                <a:rPr lang="en-US" b="1" dirty="0" err="1">
                  <a:solidFill>
                    <a:schemeClr val="bg1"/>
                  </a:solidFill>
                </a:rPr>
                <a:t>tích</a:t>
              </a:r>
              <a:r>
                <a:rPr lang="en-US" b="1" dirty="0">
                  <a:solidFill>
                    <a:schemeClr val="bg1"/>
                  </a:solidFill>
                </a:rPr>
                <a:t> </a:t>
              </a: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tài</a:t>
              </a:r>
              <a:r>
                <a:rPr lang="en-US" b="1" dirty="0">
                  <a:solidFill>
                    <a:schemeClr val="bg1"/>
                  </a:solidFill>
                </a:rPr>
                <a:t> </a:t>
              </a:r>
              <a:r>
                <a:rPr lang="en-US" b="1" dirty="0" err="1">
                  <a:solidFill>
                    <a:schemeClr val="bg1"/>
                  </a:solidFill>
                </a:rPr>
                <a:t>chính</a:t>
              </a:r>
              <a:endParaRPr lang="en-US" b="1" dirty="0">
                <a:solidFill>
                  <a:schemeClr val="bg1"/>
                </a:solidFill>
                <a:latin typeface="Yeseva One" panose="00000500000000000000"/>
                <a:cs typeface="Times New Roman" panose="02020603050405020304" pitchFamily="18" charset="0"/>
              </a:endParaRPr>
            </a:p>
          </p:txBody>
        </p:sp>
      </p:grpSp>
      <p:sp useBgFill="1">
        <p:nvSpPr>
          <p:cNvPr id="111" name="TextBox 110">
            <a:extLst>
              <a:ext uri="{FF2B5EF4-FFF2-40B4-BE49-F238E27FC236}">
                <a16:creationId xmlns:a16="http://schemas.microsoft.com/office/drawing/2014/main" id="{1FF27A1B-AC56-488C-8305-0F6928C7767E}"/>
              </a:ext>
            </a:extLst>
          </p:cNvPr>
          <p:cNvSpPr txBox="1"/>
          <p:nvPr/>
        </p:nvSpPr>
        <p:spPr>
          <a:xfrm>
            <a:off x="1950175" y="1760157"/>
            <a:ext cx="4103153" cy="584775"/>
          </a:xfrm>
          <a:prstGeom prst="rect">
            <a:avLst/>
          </a:prstGeom>
        </p:spPr>
        <p:txBody>
          <a:bodyPr wrap="square" rtlCol="0">
            <a:spAutoFit/>
          </a:bodyPr>
          <a:lstStyle/>
          <a:p>
            <a:r>
              <a:rPr lang="vi-VN" sz="1600" dirty="0">
                <a:solidFill>
                  <a:schemeClr val="bg1"/>
                </a:solidFill>
              </a:rPr>
              <a:t>Xác định khu vực có lưu lượng giao thông cao để tối ưu hóa cơ sở hạ tầng.</a:t>
            </a:r>
            <a:endParaRPr lang="en-US" sz="1600" b="1" dirty="0">
              <a:solidFill>
                <a:schemeClr val="bg1"/>
              </a:solidFill>
              <a:latin typeface="Yeseva One" panose="00000500000000000000"/>
              <a:cs typeface="Times New Roman" panose="02020603050405020304" pitchFamily="18" charset="0"/>
            </a:endParaRPr>
          </a:p>
        </p:txBody>
      </p:sp>
      <p:sp useBgFill="1">
        <p:nvSpPr>
          <p:cNvPr id="112" name="TextBox 111">
            <a:extLst>
              <a:ext uri="{FF2B5EF4-FFF2-40B4-BE49-F238E27FC236}">
                <a16:creationId xmlns:a16="http://schemas.microsoft.com/office/drawing/2014/main" id="{97DE2498-CE1A-49E2-9920-36CE3395EF66}"/>
              </a:ext>
            </a:extLst>
          </p:cNvPr>
          <p:cNvSpPr txBox="1"/>
          <p:nvPr/>
        </p:nvSpPr>
        <p:spPr>
          <a:xfrm>
            <a:off x="1962421" y="4929299"/>
            <a:ext cx="3011915" cy="584775"/>
          </a:xfrm>
          <a:prstGeom prst="rect">
            <a:avLst/>
          </a:prstGeom>
        </p:spPr>
        <p:txBody>
          <a:bodyPr wrap="square" rtlCol="0">
            <a:spAutoFit/>
          </a:bodyPr>
          <a:lstStyle/>
          <a:p>
            <a:r>
              <a:rPr lang="en-US" sz="1600" dirty="0" err="1">
                <a:solidFill>
                  <a:schemeClr val="bg1"/>
                </a:solidFill>
              </a:rPr>
              <a:t>Phân</a:t>
            </a:r>
            <a:r>
              <a:rPr lang="en-US" sz="1600" dirty="0">
                <a:solidFill>
                  <a:schemeClr val="bg1"/>
                </a:solidFill>
              </a:rPr>
              <a:t> </a:t>
            </a:r>
            <a:r>
              <a:rPr lang="en-US" sz="1600" dirty="0" err="1">
                <a:solidFill>
                  <a:schemeClr val="bg1"/>
                </a:solidFill>
              </a:rPr>
              <a:t>loại</a:t>
            </a:r>
            <a:r>
              <a:rPr lang="en-US" sz="1600" dirty="0">
                <a:solidFill>
                  <a:schemeClr val="bg1"/>
                </a:solidFill>
              </a:rPr>
              <a:t> </a:t>
            </a:r>
            <a:r>
              <a:rPr lang="en-US" sz="1600" dirty="0" err="1">
                <a:solidFill>
                  <a:schemeClr val="bg1"/>
                </a:solidFill>
              </a:rPr>
              <a:t>rủi</a:t>
            </a:r>
            <a:r>
              <a:rPr lang="en-US" sz="1600" dirty="0">
                <a:solidFill>
                  <a:schemeClr val="bg1"/>
                </a:solidFill>
              </a:rPr>
              <a:t> </a:t>
            </a:r>
            <a:r>
              <a:rPr lang="en-US" sz="1600" dirty="0" err="1">
                <a:solidFill>
                  <a:schemeClr val="bg1"/>
                </a:solidFill>
              </a:rPr>
              <a:t>ro</a:t>
            </a:r>
            <a:r>
              <a:rPr lang="en-US" sz="1600" dirty="0">
                <a:solidFill>
                  <a:schemeClr val="bg1"/>
                </a:solidFill>
              </a:rPr>
              <a:t> </a:t>
            </a:r>
            <a:r>
              <a:rPr lang="en-US" sz="1600" dirty="0" err="1">
                <a:solidFill>
                  <a:schemeClr val="bg1"/>
                </a:solidFill>
              </a:rPr>
              <a:t>tín</a:t>
            </a:r>
            <a:r>
              <a:rPr lang="en-US" sz="1600" dirty="0">
                <a:solidFill>
                  <a:schemeClr val="bg1"/>
                </a:solidFill>
              </a:rPr>
              <a:t> </a:t>
            </a:r>
            <a:r>
              <a:rPr lang="en-US" sz="1600" dirty="0" err="1">
                <a:solidFill>
                  <a:schemeClr val="bg1"/>
                </a:solidFill>
              </a:rPr>
              <a:t>dụng</a:t>
            </a:r>
            <a:r>
              <a:rPr lang="en-US" sz="1600" dirty="0">
                <a:solidFill>
                  <a:schemeClr val="bg1"/>
                </a:solidFill>
              </a:rPr>
              <a:t> </a:t>
            </a:r>
            <a:r>
              <a:rPr lang="en-US" sz="1600" dirty="0" err="1">
                <a:solidFill>
                  <a:schemeClr val="bg1"/>
                </a:solidFill>
              </a:rPr>
              <a:t>dựa</a:t>
            </a:r>
            <a:r>
              <a:rPr lang="en-US" sz="1600" dirty="0">
                <a:solidFill>
                  <a:schemeClr val="bg1"/>
                </a:solidFill>
              </a:rPr>
              <a:t> </a:t>
            </a:r>
            <a:r>
              <a:rPr lang="en-US" sz="1600" dirty="0" err="1">
                <a:solidFill>
                  <a:schemeClr val="bg1"/>
                </a:solidFill>
              </a:rPr>
              <a:t>trên</a:t>
            </a:r>
            <a:r>
              <a:rPr lang="en-US" sz="1600" dirty="0">
                <a:solidFill>
                  <a:schemeClr val="bg1"/>
                </a:solidFill>
              </a:rPr>
              <a:t> </a:t>
            </a:r>
            <a:r>
              <a:rPr lang="en-US" sz="1600" dirty="0" err="1">
                <a:solidFill>
                  <a:schemeClr val="bg1"/>
                </a:solidFill>
              </a:rPr>
              <a:t>lịch</a:t>
            </a:r>
            <a:r>
              <a:rPr lang="en-US" sz="1600" dirty="0">
                <a:solidFill>
                  <a:schemeClr val="bg1"/>
                </a:solidFill>
              </a:rPr>
              <a:t> </a:t>
            </a:r>
            <a:r>
              <a:rPr lang="en-US" sz="1600" dirty="0" err="1">
                <a:solidFill>
                  <a:schemeClr val="bg1"/>
                </a:solidFill>
              </a:rPr>
              <a:t>sử</a:t>
            </a:r>
            <a:r>
              <a:rPr lang="en-US" sz="1600" dirty="0">
                <a:solidFill>
                  <a:schemeClr val="bg1"/>
                </a:solidFill>
              </a:rPr>
              <a:t> </a:t>
            </a:r>
            <a:r>
              <a:rPr lang="en-US" sz="1600" dirty="0" err="1">
                <a:solidFill>
                  <a:schemeClr val="bg1"/>
                </a:solidFill>
              </a:rPr>
              <a:t>giao</a:t>
            </a:r>
            <a:r>
              <a:rPr lang="en-US" sz="1600" dirty="0">
                <a:solidFill>
                  <a:schemeClr val="bg1"/>
                </a:solidFill>
              </a:rPr>
              <a:t> </a:t>
            </a:r>
            <a:r>
              <a:rPr lang="en-US" sz="1600" dirty="0" err="1">
                <a:solidFill>
                  <a:schemeClr val="bg1"/>
                </a:solidFill>
              </a:rPr>
              <a:t>dịch</a:t>
            </a:r>
            <a:r>
              <a:rPr lang="en-US" sz="1600" dirty="0">
                <a:solidFill>
                  <a:schemeClr val="bg1"/>
                </a:solidFill>
              </a:rPr>
              <a:t>.</a:t>
            </a:r>
            <a:endParaRPr lang="en-US" sz="1600" b="1" dirty="0">
              <a:solidFill>
                <a:schemeClr val="bg1"/>
              </a:solidFill>
              <a:latin typeface="Yeseva One" panose="00000500000000000000"/>
              <a:cs typeface="Times New Roman" panose="02020603050405020304" pitchFamily="18" charset="0"/>
            </a:endParaRPr>
          </a:p>
        </p:txBody>
      </p:sp>
      <p:grpSp>
        <p:nvGrpSpPr>
          <p:cNvPr id="113" name="Google Shape;1182;p53">
            <a:extLst>
              <a:ext uri="{FF2B5EF4-FFF2-40B4-BE49-F238E27FC236}">
                <a16:creationId xmlns:a16="http://schemas.microsoft.com/office/drawing/2014/main" id="{D8571727-9788-4111-8F14-3B5B4CD18EBD}"/>
              </a:ext>
            </a:extLst>
          </p:cNvPr>
          <p:cNvGrpSpPr/>
          <p:nvPr/>
        </p:nvGrpSpPr>
        <p:grpSpPr>
          <a:xfrm>
            <a:off x="646182" y="4533455"/>
            <a:ext cx="724269" cy="613182"/>
            <a:chOff x="4121150" y="3970338"/>
            <a:chExt cx="3059100" cy="2578250"/>
          </a:xfrm>
          <a:solidFill>
            <a:srgbClr val="0070C0"/>
          </a:solidFill>
        </p:grpSpPr>
        <p:sp>
          <p:nvSpPr>
            <p:cNvPr id="114" name="Google Shape;1183;p53">
              <a:extLst>
                <a:ext uri="{FF2B5EF4-FFF2-40B4-BE49-F238E27FC236}">
                  <a16:creationId xmlns:a16="http://schemas.microsoft.com/office/drawing/2014/main" id="{65C8AD97-4F5E-49AA-A2FD-729FC5B6B405}"/>
                </a:ext>
              </a:extLst>
            </p:cNvPr>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5" name="Google Shape;1184;p53">
              <a:extLst>
                <a:ext uri="{FF2B5EF4-FFF2-40B4-BE49-F238E27FC236}">
                  <a16:creationId xmlns:a16="http://schemas.microsoft.com/office/drawing/2014/main" id="{5082DD37-2E6B-4631-9B56-10E878568C8B}"/>
                </a:ext>
              </a:extLst>
            </p:cNvPr>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grpFill/>
            <a:ln>
              <a:noFill/>
            </a:ln>
          </p:spPr>
          <p:txBody>
            <a:bodyPr spcFirstLastPara="1" wrap="square" lIns="121900" tIns="60933" rIns="121900" bIns="60933" anchor="t" anchorCtr="0">
              <a:noAutofit/>
            </a:bodyPr>
            <a:lstStyle/>
            <a:p>
              <a:endParaRPr sz="3200" dirty="0">
                <a:solidFill>
                  <a:srgbClr val="000000"/>
                </a:solidFill>
                <a:latin typeface="Calibri"/>
                <a:ea typeface="Calibri"/>
                <a:cs typeface="Calibri"/>
                <a:sym typeface="Calibri"/>
              </a:endParaRPr>
            </a:p>
          </p:txBody>
        </p:sp>
        <p:sp>
          <p:nvSpPr>
            <p:cNvPr id="116" name="Google Shape;1185;p53">
              <a:extLst>
                <a:ext uri="{FF2B5EF4-FFF2-40B4-BE49-F238E27FC236}">
                  <a16:creationId xmlns:a16="http://schemas.microsoft.com/office/drawing/2014/main" id="{D90038FE-FEA2-46AD-BBDD-9C895F0D0A35}"/>
                </a:ext>
              </a:extLst>
            </p:cNvPr>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grpFill/>
            <a:ln>
              <a:noFill/>
            </a:ln>
          </p:spPr>
          <p:txBody>
            <a:bodyPr spcFirstLastPara="1" wrap="square" lIns="121900" tIns="60933" rIns="121900" bIns="60933" anchor="t" anchorCtr="0">
              <a:noAutofit/>
            </a:bodyPr>
            <a:lstStyle/>
            <a:p>
              <a:endParaRPr sz="3200" dirty="0">
                <a:solidFill>
                  <a:srgbClr val="000000"/>
                </a:solidFill>
                <a:latin typeface="Calibri"/>
                <a:ea typeface="Calibri"/>
                <a:cs typeface="Calibri"/>
                <a:sym typeface="Calibri"/>
              </a:endParaRPr>
            </a:p>
          </p:txBody>
        </p:sp>
        <p:sp>
          <p:nvSpPr>
            <p:cNvPr id="117" name="Google Shape;1186;p53">
              <a:extLst>
                <a:ext uri="{FF2B5EF4-FFF2-40B4-BE49-F238E27FC236}">
                  <a16:creationId xmlns:a16="http://schemas.microsoft.com/office/drawing/2014/main" id="{3409D5F8-20BA-46F0-B0CE-CDC45686420A}"/>
                </a:ext>
              </a:extLst>
            </p:cNvPr>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8" name="Google Shape;1187;p53">
              <a:extLst>
                <a:ext uri="{FF2B5EF4-FFF2-40B4-BE49-F238E27FC236}">
                  <a16:creationId xmlns:a16="http://schemas.microsoft.com/office/drawing/2014/main" id="{910C2D1D-03D9-46FC-AE3F-07412D6B31BF}"/>
                </a:ext>
              </a:extLst>
            </p:cNvPr>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9" name="Google Shape;1188;p53">
              <a:extLst>
                <a:ext uri="{FF2B5EF4-FFF2-40B4-BE49-F238E27FC236}">
                  <a16:creationId xmlns:a16="http://schemas.microsoft.com/office/drawing/2014/main" id="{13C67758-364B-42CE-BE65-8384B5BA73B4}"/>
                </a:ext>
              </a:extLst>
            </p:cNvPr>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grpSp>
      <p:sp>
        <p:nvSpPr>
          <p:cNvPr id="120" name="Google Shape;655;p47">
            <a:extLst>
              <a:ext uri="{FF2B5EF4-FFF2-40B4-BE49-F238E27FC236}">
                <a16:creationId xmlns:a16="http://schemas.microsoft.com/office/drawing/2014/main" id="{03F6D5D2-95AC-46A8-A106-E9DBA46AFDE2}"/>
              </a:ext>
            </a:extLst>
          </p:cNvPr>
          <p:cNvSpPr/>
          <p:nvPr/>
        </p:nvSpPr>
        <p:spPr>
          <a:xfrm>
            <a:off x="732219" y="1430809"/>
            <a:ext cx="587701" cy="523220"/>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297;p31">
            <a:extLst>
              <a:ext uri="{FF2B5EF4-FFF2-40B4-BE49-F238E27FC236}">
                <a16:creationId xmlns:a16="http://schemas.microsoft.com/office/drawing/2014/main" id="{20C15BDA-DA08-4B7B-A42D-2A430D957F35}"/>
              </a:ext>
            </a:extLst>
          </p:cNvPr>
          <p:cNvGrpSpPr/>
          <p:nvPr/>
        </p:nvGrpSpPr>
        <p:grpSpPr>
          <a:xfrm rot="16200000">
            <a:off x="7522127" y="307868"/>
            <a:ext cx="2317028" cy="4222433"/>
            <a:chOff x="2112475" y="238125"/>
            <a:chExt cx="3395050" cy="5238750"/>
          </a:xfrm>
        </p:grpSpPr>
        <p:sp>
          <p:nvSpPr>
            <p:cNvPr id="122" name="Google Shape;298;p31">
              <a:extLst>
                <a:ext uri="{FF2B5EF4-FFF2-40B4-BE49-F238E27FC236}">
                  <a16:creationId xmlns:a16="http://schemas.microsoft.com/office/drawing/2014/main" id="{4D2AF92A-9791-4E31-B94F-6D963F0F7303}"/>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99;p31">
              <a:extLst>
                <a:ext uri="{FF2B5EF4-FFF2-40B4-BE49-F238E27FC236}">
                  <a16:creationId xmlns:a16="http://schemas.microsoft.com/office/drawing/2014/main" id="{BB3D5FB5-731D-4A50-B06F-6A3BFE83A5F8}"/>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00;p31">
              <a:extLst>
                <a:ext uri="{FF2B5EF4-FFF2-40B4-BE49-F238E27FC236}">
                  <a16:creationId xmlns:a16="http://schemas.microsoft.com/office/drawing/2014/main" id="{A773C1E0-12A6-4D63-8BF2-25A6368AFDBB}"/>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01;p31">
              <a:extLst>
                <a:ext uri="{FF2B5EF4-FFF2-40B4-BE49-F238E27FC236}">
                  <a16:creationId xmlns:a16="http://schemas.microsoft.com/office/drawing/2014/main" id="{116BA3BE-0D22-4625-AB65-359A4580AE9C}"/>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297;p31">
            <a:extLst>
              <a:ext uri="{FF2B5EF4-FFF2-40B4-BE49-F238E27FC236}">
                <a16:creationId xmlns:a16="http://schemas.microsoft.com/office/drawing/2014/main" id="{50B94B99-01F8-47F8-8CD7-D4F1CB452CAC}"/>
              </a:ext>
            </a:extLst>
          </p:cNvPr>
          <p:cNvGrpSpPr/>
          <p:nvPr/>
        </p:nvGrpSpPr>
        <p:grpSpPr>
          <a:xfrm rot="16200000">
            <a:off x="7522126" y="2952595"/>
            <a:ext cx="2317028" cy="4222433"/>
            <a:chOff x="2112475" y="238125"/>
            <a:chExt cx="3395050" cy="5238750"/>
          </a:xfrm>
        </p:grpSpPr>
        <p:sp>
          <p:nvSpPr>
            <p:cNvPr id="132" name="Google Shape;298;p31">
              <a:extLst>
                <a:ext uri="{FF2B5EF4-FFF2-40B4-BE49-F238E27FC236}">
                  <a16:creationId xmlns:a16="http://schemas.microsoft.com/office/drawing/2014/main" id="{AEAA6AA8-DB53-4C9D-A6ED-B0672236FFB2}"/>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99;p31">
              <a:extLst>
                <a:ext uri="{FF2B5EF4-FFF2-40B4-BE49-F238E27FC236}">
                  <a16:creationId xmlns:a16="http://schemas.microsoft.com/office/drawing/2014/main" id="{A3E46BC3-1994-4693-B231-18E626FA39A2}"/>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0;p31">
              <a:extLst>
                <a:ext uri="{FF2B5EF4-FFF2-40B4-BE49-F238E27FC236}">
                  <a16:creationId xmlns:a16="http://schemas.microsoft.com/office/drawing/2014/main" id="{28FCB23B-0C80-4647-9401-D0E139FFD40E}"/>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1;p31">
              <a:extLst>
                <a:ext uri="{FF2B5EF4-FFF2-40B4-BE49-F238E27FC236}">
                  <a16:creationId xmlns:a16="http://schemas.microsoft.com/office/drawing/2014/main" id="{DFCD6A28-3EFF-4AC6-965B-D40C0FD6435F}"/>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BC232717-FA05-450A-8A21-6085FA950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889" y="4015406"/>
            <a:ext cx="3374800" cy="2073429"/>
          </a:xfrm>
          <a:prstGeom prst="rect">
            <a:avLst/>
          </a:prstGeom>
        </p:spPr>
      </p:pic>
      <p:sp>
        <p:nvSpPr>
          <p:cNvPr id="136" name="文本框 31">
            <a:extLst>
              <a:ext uri="{FF2B5EF4-FFF2-40B4-BE49-F238E27FC236}">
                <a16:creationId xmlns:a16="http://schemas.microsoft.com/office/drawing/2014/main" id="{A23DDA83-CB33-427C-8E45-7032A054E213}"/>
              </a:ext>
            </a:extLst>
          </p:cNvPr>
          <p:cNvSpPr txBox="1"/>
          <p:nvPr/>
        </p:nvSpPr>
        <p:spPr>
          <a:xfrm>
            <a:off x="1216192" y="605359"/>
            <a:ext cx="4348029" cy="523220"/>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Ứng</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dụng</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thuật</a:t>
            </a:r>
            <a:r>
              <a:rPr kumimoji="0" lang="en-US" altLang="zh-CN"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28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toán</a:t>
            </a:r>
            <a:endParaRPr kumimoji="0" lang="zh-CN" altLang="en-US" sz="28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pic>
        <p:nvPicPr>
          <p:cNvPr id="14" name="Picture 13">
            <a:extLst>
              <a:ext uri="{FF2B5EF4-FFF2-40B4-BE49-F238E27FC236}">
                <a16:creationId xmlns:a16="http://schemas.microsoft.com/office/drawing/2014/main" id="{CC0CCA4D-C128-4994-87DC-9FFC0D4A90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4889" y="1360114"/>
            <a:ext cx="3424233" cy="2068886"/>
          </a:xfrm>
          <a:prstGeom prst="rect">
            <a:avLst/>
          </a:prstGeom>
        </p:spPr>
      </p:pic>
    </p:spTree>
    <p:extLst>
      <p:ext uri="{BB962C8B-B14F-4D97-AF65-F5344CB8AC3E}">
        <p14:creationId xmlns:p14="http://schemas.microsoft.com/office/powerpoint/2010/main" val="2721859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723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9654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8463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2780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8415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3319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7467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4" name="文本框 113">
            <a:extLst>
              <a:ext uri="{FF2B5EF4-FFF2-40B4-BE49-F238E27FC236}">
                <a16:creationId xmlns:a16="http://schemas.microsoft.com/office/drawing/2014/main" id="{CB7D1D68-B400-4914-A4C1-B5E6E4C36130}"/>
              </a:ext>
            </a:extLst>
          </p:cNvPr>
          <p:cNvSpPr txBox="1"/>
          <p:nvPr/>
        </p:nvSpPr>
        <p:spPr>
          <a:xfrm>
            <a:off x="3577813" y="3020598"/>
            <a:ext cx="5036375"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i="0" u="none" strike="noStrike" kern="1200" cap="none" spc="0" normalizeH="0" baseline="0" noProof="0" dirty="0" err="1">
                <a:ln>
                  <a:noFill/>
                </a:ln>
                <a:solidFill>
                  <a:srgbClr val="FFFFFF"/>
                </a:solidFill>
                <a:effectLst/>
                <a:uLnTx/>
                <a:uFillTx/>
                <a:latin typeface="Yeseva One" panose="00000500000000000000" pitchFamily="2" charset="0"/>
              </a:rPr>
              <a:t>Lý</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thuyết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16" name="文本框 115">
            <a:extLst>
              <a:ext uri="{FF2B5EF4-FFF2-40B4-BE49-F238E27FC236}">
                <a16:creationId xmlns:a16="http://schemas.microsoft.com/office/drawing/2014/main" id="{3D4C13E0-9735-41C4-B21E-DB5DB2D096BC}"/>
              </a:ext>
            </a:extLst>
          </p:cNvPr>
          <p:cNvSpPr txBox="1"/>
          <p:nvPr/>
        </p:nvSpPr>
        <p:spPr>
          <a:xfrm>
            <a:off x="3358139" y="1934492"/>
            <a:ext cx="5475722" cy="1200329"/>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7200" b="1" dirty="0">
                <a:solidFill>
                  <a:srgbClr val="FFFFFF"/>
                </a:solidFill>
                <a:latin typeface="Yeseva One" panose="00000500000000000000" pitchFamily="2" charset="0"/>
              </a:rPr>
              <a:t>02</a:t>
            </a:r>
            <a:endParaRPr kumimoji="0" lang="zh-CN" altLang="en-US" sz="7200" b="1" i="0" u="none" strike="noStrike" kern="1200" cap="none" spc="0" normalizeH="0" baseline="0" noProof="0" dirty="0">
              <a:ln>
                <a:noFill/>
              </a:ln>
              <a:solidFill>
                <a:srgbClr val="FFFFFF"/>
              </a:solidFill>
              <a:effectLst/>
              <a:uLnTx/>
              <a:uFillTx/>
              <a:latin typeface="Yeseva One" panose="00000500000000000000" pitchFamily="2" charset="0"/>
            </a:endParaRPr>
          </a:p>
        </p:txBody>
      </p:sp>
      <p:cxnSp>
        <p:nvCxnSpPr>
          <p:cNvPr id="14" name="直接连接符 13">
            <a:extLst>
              <a:ext uri="{FF2B5EF4-FFF2-40B4-BE49-F238E27FC236}">
                <a16:creationId xmlns:a16="http://schemas.microsoft.com/office/drawing/2014/main" id="{20D98372-8A46-49C1-8C6C-003CE7AB41FE}"/>
              </a:ext>
            </a:extLst>
          </p:cNvPr>
          <p:cNvCxnSpPr>
            <a:cxnSpLocks/>
          </p:cNvCxnSpPr>
          <p:nvPr/>
        </p:nvCxnSpPr>
        <p:spPr>
          <a:xfrm>
            <a:off x="6095999" y="4664279"/>
            <a:ext cx="0" cy="61892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6" name="箭头: V 形 15">
            <a:extLst>
              <a:ext uri="{FF2B5EF4-FFF2-40B4-BE49-F238E27FC236}">
                <a16:creationId xmlns:a16="http://schemas.microsoft.com/office/drawing/2014/main" id="{DE1929C9-037E-4E9B-AEB2-F0B49FACDAD7}"/>
              </a:ext>
            </a:extLst>
          </p:cNvPr>
          <p:cNvSpPr/>
          <p:nvPr/>
        </p:nvSpPr>
        <p:spPr>
          <a:xfrm rot="5400000">
            <a:off x="6013450" y="5340904"/>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17" name="箭头: V 形 116">
            <a:extLst>
              <a:ext uri="{FF2B5EF4-FFF2-40B4-BE49-F238E27FC236}">
                <a16:creationId xmlns:a16="http://schemas.microsoft.com/office/drawing/2014/main" id="{4997F43D-67F5-4CA3-9319-BAC1899CC6DB}"/>
              </a:ext>
            </a:extLst>
          </p:cNvPr>
          <p:cNvSpPr/>
          <p:nvPr/>
        </p:nvSpPr>
        <p:spPr>
          <a:xfrm rot="5400000">
            <a:off x="6013450" y="5476623"/>
            <a:ext cx="165100" cy="247650"/>
          </a:xfrm>
          <a:prstGeom prst="chevron">
            <a:avLst>
              <a:gd name="adj" fmla="val 76923"/>
            </a:avLst>
          </a:prstGeom>
          <a:gradFill flip="none" rotWithShape="0">
            <a:gsLst>
              <a:gs pos="0">
                <a:srgbClr val="5AD9FC">
                  <a:alpha val="60000"/>
                </a:srgbClr>
              </a:gs>
              <a:gs pos="100000">
                <a:srgbClr val="0361D3">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Tree>
    <p:extLst>
      <p:ext uri="{BB962C8B-B14F-4D97-AF65-F5344CB8AC3E}">
        <p14:creationId xmlns:p14="http://schemas.microsoft.com/office/powerpoint/2010/main" val="32612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1+#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1+#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1+#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1+#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42" presetClass="entr" presetSubtype="0" fill="hold" grpId="0" nodeType="after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1000"/>
                                        <p:tgtEl>
                                          <p:spTgt spid="116"/>
                                        </p:tgtEl>
                                      </p:cBhvr>
                                    </p:animEffect>
                                    <p:anim calcmode="lin" valueType="num">
                                      <p:cBhvr>
                                        <p:cTn id="93" dur="1000" fill="hold"/>
                                        <p:tgtEl>
                                          <p:spTgt spid="116"/>
                                        </p:tgtEl>
                                        <p:attrNameLst>
                                          <p:attrName>ppt_x</p:attrName>
                                        </p:attrNameLst>
                                      </p:cBhvr>
                                      <p:tavLst>
                                        <p:tav tm="0">
                                          <p:val>
                                            <p:strVal val="#ppt_x"/>
                                          </p:val>
                                        </p:tav>
                                        <p:tav tm="100000">
                                          <p:val>
                                            <p:strVal val="#ppt_x"/>
                                          </p:val>
                                        </p:tav>
                                      </p:tavLst>
                                    </p:anim>
                                    <p:anim calcmode="lin" valueType="num">
                                      <p:cBhvr>
                                        <p:cTn id="94" dur="1000" fill="hold"/>
                                        <p:tgtEl>
                                          <p:spTgt spid="116"/>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1000"/>
                                        <p:tgtEl>
                                          <p:spTgt spid="114"/>
                                        </p:tgtEl>
                                      </p:cBhvr>
                                    </p:animEffect>
                                    <p:anim calcmode="lin" valueType="num">
                                      <p:cBhvr>
                                        <p:cTn id="98" dur="1000" fill="hold"/>
                                        <p:tgtEl>
                                          <p:spTgt spid="114"/>
                                        </p:tgtEl>
                                        <p:attrNameLst>
                                          <p:attrName>ppt_x</p:attrName>
                                        </p:attrNameLst>
                                      </p:cBhvr>
                                      <p:tavLst>
                                        <p:tav tm="0">
                                          <p:val>
                                            <p:strVal val="#ppt_x"/>
                                          </p:val>
                                        </p:tav>
                                        <p:tav tm="100000">
                                          <p:val>
                                            <p:strVal val="#ppt_x"/>
                                          </p:val>
                                        </p:tav>
                                      </p:tavLst>
                                    </p:anim>
                                    <p:anim calcmode="lin" valueType="num">
                                      <p:cBhvr>
                                        <p:cTn id="99" dur="1000" fill="hold"/>
                                        <p:tgtEl>
                                          <p:spTgt spid="114"/>
                                        </p:tgtEl>
                                        <p:attrNameLst>
                                          <p:attrName>ppt_y</p:attrName>
                                        </p:attrNameLst>
                                      </p:cBhvr>
                                      <p:tavLst>
                                        <p:tav tm="0">
                                          <p:val>
                                            <p:strVal val="#ppt_y-.1"/>
                                          </p:val>
                                        </p:tav>
                                        <p:tav tm="100000">
                                          <p:val>
                                            <p:strVal val="#ppt_y"/>
                                          </p:val>
                                        </p:tav>
                                      </p:tavLst>
                                    </p:anim>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
                                        <p:tgtEl>
                                          <p:spTgt spid="14"/>
                                        </p:tgtEl>
                                      </p:cBhvr>
                                    </p:animEffect>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7"/>
                                        </p:tgtEl>
                                        <p:attrNameLst>
                                          <p:attrName>style.visibility</p:attrName>
                                        </p:attrNameLst>
                                      </p:cBhvr>
                                      <p:to>
                                        <p:strVal val="visible"/>
                                      </p:to>
                                    </p:set>
                                    <p:animEffect transition="in" filter="fade">
                                      <p:cBhvr>
                                        <p:cTn id="11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14" grpId="0"/>
      <p:bldP spid="116" grpId="0"/>
      <p:bldP spid="16" grpId="0" animBg="1"/>
      <p:bldP spid="1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1498</TotalTime>
  <Words>1590</Words>
  <Application>Microsoft Office PowerPoint</Application>
  <PresentationFormat>Widescreen</PresentationFormat>
  <Paragraphs>226</Paragraphs>
  <Slides>29</Slides>
  <Notes>15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等线</vt:lpstr>
      <vt:lpstr>微软雅黑</vt:lpstr>
      <vt:lpstr>Arial</vt:lpstr>
      <vt:lpstr>Arial Black</vt:lpstr>
      <vt:lpstr>Calibri</vt:lpstr>
      <vt:lpstr>Muli</vt:lpstr>
      <vt:lpstr>Times New Roman</vt:lpstr>
      <vt:lpstr>Wingdings</vt:lpstr>
      <vt:lpstr>Yeseva One</vt:lpstr>
      <vt:lpstr>锐字锐线梦想黑简1.0</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đồ thuật toán</vt:lpstr>
      <vt:lpstr>Lưu đồ thuật toán</vt:lpstr>
      <vt:lpstr>INPUT và OUTPUT</vt:lpstr>
      <vt:lpstr>Các bước của thuật toán</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Tuấn Hoàng Minh</cp:lastModifiedBy>
  <cp:revision>174</cp:revision>
  <dcterms:created xsi:type="dcterms:W3CDTF">2017-08-18T03:02:00Z</dcterms:created>
  <dcterms:modified xsi:type="dcterms:W3CDTF">2025-04-03T17:16:02Z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